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14_E6108DE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3E8BFA_D46650D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3E8BFE_971BE648.xml" ContentType="application/vnd.ms-powerpoint.comments+xml"/>
  <Override PartName="/ppt/notesSlides/notesSlide9.xml" ContentType="application/vnd.openxmlformats-officedocument.presentationml.notesSlide+xml"/>
  <Override PartName="/ppt/comments/modernComment_7FFE53EB_DA9865A9.xml" ContentType="application/vnd.ms-powerpoint.comments+xml"/>
  <Override PartName="/ppt/notesSlides/notesSlide10.xml" ContentType="application/vnd.openxmlformats-officedocument.presentationml.notesSlide+xml"/>
  <Override PartName="/ppt/comments/modernComment_7F3E8BF3_753B3A1F.xml" ContentType="application/vnd.ms-powerpoint.comments+xml"/>
  <Override PartName="/ppt/notesSlides/notesSlide11.xml" ContentType="application/vnd.openxmlformats-officedocument.presentationml.notesSlide+xml"/>
  <Override PartName="/ppt/comments/modernComment_7F3E8C02_85114605.xml" ContentType="application/vnd.ms-powerpoint.comments+xml"/>
  <Override PartName="/ppt/notesSlides/notesSlide12.xml" ContentType="application/vnd.openxmlformats-officedocument.presentationml.notesSlide+xml"/>
  <Override PartName="/ppt/comments/modernComment_7F3E8C03_4109BE7D.xml" ContentType="application/vnd.ms-powerpoint.comments+xml"/>
  <Override PartName="/ppt/notesSlides/notesSlide13.xml" ContentType="application/vnd.openxmlformats-officedocument.presentationml.notesSlide+xml"/>
  <Override PartName="/ppt/comments/modernComment_118_EA1F064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E53EC_E064E0B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95" r:id="rId6"/>
    <p:sldMasterId id="2147483752" r:id="rId7"/>
    <p:sldMasterId id="2147483791" r:id="rId8"/>
  </p:sldMasterIdLst>
  <p:notesMasterIdLst>
    <p:notesMasterId r:id="rId33"/>
  </p:notesMasterIdLst>
  <p:handoutMasterIdLst>
    <p:handoutMasterId r:id="rId34"/>
  </p:handoutMasterIdLst>
  <p:sldIdLst>
    <p:sldId id="271" r:id="rId9"/>
    <p:sldId id="272" r:id="rId10"/>
    <p:sldId id="2134805493" r:id="rId11"/>
    <p:sldId id="2134805500" r:id="rId12"/>
    <p:sldId id="276" r:id="rId13"/>
    <p:sldId id="2134805501" r:id="rId14"/>
    <p:sldId id="2134805494" r:id="rId15"/>
    <p:sldId id="2134805498" r:id="rId16"/>
    <p:sldId id="2134805503" r:id="rId17"/>
    <p:sldId id="257" r:id="rId18"/>
    <p:sldId id="2134805502" r:id="rId19"/>
    <p:sldId id="285" r:id="rId20"/>
    <p:sldId id="2147374059" r:id="rId21"/>
    <p:sldId id="2134805495" r:id="rId22"/>
    <p:sldId id="2134805491" r:id="rId23"/>
    <p:sldId id="2134805506" r:id="rId24"/>
    <p:sldId id="2134805507" r:id="rId25"/>
    <p:sldId id="2134805496" r:id="rId26"/>
    <p:sldId id="280" r:id="rId27"/>
    <p:sldId id="281" r:id="rId28"/>
    <p:sldId id="2134805492" r:id="rId29"/>
    <p:sldId id="292" r:id="rId30"/>
    <p:sldId id="2134805497" r:id="rId31"/>
    <p:sldId id="21473740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51BDFB3-11A2-4113-9CE7-A14551500BA8}">
          <p14:sldIdLst>
            <p14:sldId id="271"/>
          </p14:sldIdLst>
        </p14:section>
        <p14:section name="Agenda/Contents" id="{58B91FDB-C85A-4802-B71E-0029A912589F}">
          <p14:sldIdLst>
            <p14:sldId id="272"/>
          </p14:sldIdLst>
        </p14:section>
        <p14:section name="Executive Summary" id="{95703DFB-828F-4F07-9903-7725913BA3EA}">
          <p14:sldIdLst>
            <p14:sldId id="2134805493"/>
            <p14:sldId id="2134805500"/>
            <p14:sldId id="276"/>
            <p14:sldId id="2134805501"/>
          </p14:sldIdLst>
        </p14:section>
        <p14:section name="Business case" id="{EB6DF4F8-53A9-4157-A2C9-61366D083A6A}">
          <p14:sldIdLst>
            <p14:sldId id="2134805494"/>
            <p14:sldId id="2134805498"/>
            <p14:sldId id="2134805503"/>
            <p14:sldId id="257"/>
            <p14:sldId id="2134805502"/>
          </p14:sldIdLst>
        </p14:section>
        <p14:section name="Target-setting process" id="{AD758A95-BF0C-44F3-AEA5-816F413DE9B6}">
          <p14:sldIdLst>
            <p14:sldId id="285"/>
            <p14:sldId id="2147374059"/>
          </p14:sldIdLst>
        </p14:section>
        <p14:section name="Decarbonization pathway" id="{7E5A7EFB-1A7D-42FE-B15B-A87075C8C79B}">
          <p14:sldIdLst>
            <p14:sldId id="2134805495"/>
            <p14:sldId id="2134805491"/>
            <p14:sldId id="2134805506"/>
            <p14:sldId id="2134805507"/>
          </p14:sldIdLst>
        </p14:section>
        <p14:section name="Recommendation and next steps" id="{676382FB-3073-407E-96B6-1FCD3F7563AB}">
          <p14:sldIdLst>
            <p14:sldId id="2134805496"/>
            <p14:sldId id="280"/>
            <p14:sldId id="281"/>
            <p14:sldId id="2134805492"/>
          </p14:sldIdLst>
        </p14:section>
        <p14:section name="Closing Slides" id="{9D7A0F03-FFC4-4125-B22F-BE92A49A52F5}">
          <p14:sldIdLst>
            <p14:sldId id="292"/>
            <p14:sldId id="2134805497"/>
            <p14:sldId id="21473740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11400-61DB-500F-7444-8A17D8A0375A}" name="Erin Williamson" initials="EW" userId="S::erin.williamson@trioadvisory.com::dee2208a-28c1-4ace-ab15-dbf80fd3c599" providerId="AD"/>
  <p188:author id="{A4A33700-7F51-2804-308C-19DE1FE2BA97}" name="Erin Williamson" initials="EW" userId="S::erin.williamson@edisonenergy.com::dee2208a-28c1-4ace-ab15-dbf80fd3c599" providerId="AD"/>
  <p188:author id="{8C61CD14-79E0-2AB5-076E-5959F98C1C85}" name="Nicholas Masiello" initials="NM" userId="S::nicholas.masiello@edisonenergy.com::a4c47459-5ef5-4987-93ff-1e086dcdbbcd" providerId="AD"/>
  <p188:author id="{C5EA713F-748C-73E3-E6C4-C74D8FC639B1}" name="Aaron Leow" initials="" userId="S::aaron.leow@edisonenergy.com::1985dcf8-1d21-4819-baa7-f3eb5bf9de13" providerId="AD"/>
  <p188:author id="{572A8EAD-9E5A-A47C-6ABD-50C3134EDC39}" name="Mary Kate Francis" initials="MKF" userId="S::marykate.francis@edisonenergy.com::316b085e-5cb8-4339-a81f-b529bfc80469" providerId="AD"/>
  <p188:author id="{CD5F84B7-E25F-B27F-2F0C-F15D3AE03320}" name="Mary Kate Francis" initials="MF" userId="S::marykate.francis@trioadvisory.com::316b085e-5cb8-4339-a81f-b529bfc80469" providerId="AD"/>
  <p188:author id="{67FA48DB-FA3A-DBEA-12B6-7D534436F171}" name="Nicholas Masiello" initials="" userId="S::nicholas.masiello@trioadvisory.com::a4c47459-5ef5-4987-93ff-1e086dcdbbcd" providerId="AD"/>
  <p188:author id="{B40095F3-3A9D-9197-F5AE-85E9CA1E274E}" name="Grace Hollyer" initials="GH" userId="S::grace.hollyer@trioadvisory.com::ed1f01ea-2cdb-4fb0-9a44-1a19047a852f" providerId="AD"/>
  <p188:author id="{CCC1A8F3-5353-A9A2-9F71-462DCDF8200E}" name="Grace Hollyer" initials="GH" userId="S::grace.hollyer@edisonenergy.com::ed1f01ea-2cdb-4fb0-9a44-1a19047a852f" providerId="AD"/>
  <p188:author id="{49D150F9-C107-35B7-D581-4D87506DB042}" name="Aaron Leow" initials="AL" userId="S::aaron.leow@trioadvisory.com::1985dcf8-1d21-4819-baa7-f3eb5bf9de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8DD5"/>
    <a:srgbClr val="B3EDFF"/>
    <a:srgbClr val="0FA3B0"/>
    <a:srgbClr val="D6F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D76B3-696C-4C67-A627-73FED1D9C25B}" v="1" dt="2024-07-30T15:42:16.029"/>
    <p1510:client id="{7CB6D86C-6718-469D-BC5D-0DB14F25DF57}" v="5531" dt="2024-07-29T20:20:54.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4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modernComment_114_E6108DE6.xml><?xml version="1.0" encoding="utf-8"?>
<p188:cmLst xmlns:a="http://schemas.openxmlformats.org/drawingml/2006/main" xmlns:r="http://schemas.openxmlformats.org/officeDocument/2006/relationships" xmlns:p188="http://schemas.microsoft.com/office/powerpoint/2018/8/main">
  <p188:cm id="{D72E80A4-B8A4-46E1-915E-81DEFF0B1A9D}" authorId="{49D150F9-C107-35B7-D581-4D87506DB042}" status="resolved" created="2024-06-05T20:08:36.846" startDate="2024-06-06T13:16:01.860" dueDate="2024-06-06T13:16:01.860" assignedTo="{49D150F9-C107-35B7-D581-4D87506DB042}" complete="100000" title="@Aaron Leow Updated language, LMK what you think/feel free to propose updated languge">
    <ac:txMkLst xmlns:ac="http://schemas.microsoft.com/office/drawing/2013/main/command">
      <pc:docMk xmlns:pc="http://schemas.microsoft.com/office/powerpoint/2013/main/command"/>
      <pc:sldMk xmlns:pc="http://schemas.microsoft.com/office/powerpoint/2013/main/command" cId="3859844582" sldId="276"/>
      <ac:spMk id="8" creationId="{21C33306-2994-EFF9-0EA6-87F277C9A49D}"/>
      <ac:txMk cp="0" len="128">
        <ac:context len="129" hash="2125447829"/>
      </ac:txMk>
    </ac:txMkLst>
    <p188:pos x="5439600" y="233333"/>
    <p188:replyLst>
      <p188:reply id="{143C2D90-13C1-45FC-AE4F-4BB93D86452D}" authorId="{15D11400-61DB-500F-7444-8A17D8A0375A}" created="2024-06-06T13:16:01.860">
        <p188:txBody>
          <a:bodyPr/>
          <a:lstStyle/>
          <a:p>
            <a:r>
              <a:rPr lang="en-US"/>
              <a:t>[@Aaron Leow] Updated language, LMK what you think/feel free to propose updated languge</a:t>
            </a:r>
          </a:p>
        </p188:txBody>
      </p188:reply>
    </p188:replyLst>
    <p188:txBody>
      <a:bodyPr/>
      <a:lstStyle/>
      <a:p>
        <a:r>
          <a:rPr lang="en-US"/>
          <a:t>[@Erin Williamson] - What are your thoughts of including something into the objective to the effect of trying to understand whether the leadership will commit to a decarbonization target?</a:t>
        </a:r>
      </a:p>
    </p188:txBody>
    <p188:extLst>
      <p:ext xmlns:p="http://schemas.openxmlformats.org/presentationml/2006/main" uri="{5BB2D875-25FF-4072-B9AC-8F64D62656EB}">
        <p228:taskDetails xmlns:p228="http://schemas.microsoft.com/office/powerpoint/2022/08/main">
          <p228:history>
            <p228:event time="2024-06-06T13:16:01.860" id="{58DB4220-7E54-40F2-86BD-CB447DC2C182}">
              <p228:atrbtn authorId="{15D11400-61DB-500F-7444-8A17D8A0375A}"/>
              <p228:anchr>
                <p228:comment id="{143C2D90-13C1-45FC-AE4F-4BB93D86452D}"/>
              </p228:anchr>
              <p228:add/>
            </p228:event>
            <p228:event time="2024-06-06T13:16:01.860" id="{5F076EA4-3BC8-4E06-A06F-3CE52C9D1523}">
              <p228:atrbtn authorId="{15D11400-61DB-500F-7444-8A17D8A0375A}"/>
              <p228:anchr>
                <p228:comment id="{143C2D90-13C1-45FC-AE4F-4BB93D86452D}"/>
              </p228:anchr>
              <p228:asgn authorId="{49D150F9-C107-35B7-D581-4D87506DB042}"/>
            </p228:event>
            <p228:event time="2024-06-06T13:16:01.860" id="{CC3EE0AD-4E02-40B4-A2F2-AC0D8319FB99}">
              <p228:atrbtn authorId="{15D11400-61DB-500F-7444-8A17D8A0375A}"/>
              <p228:anchr>
                <p228:comment id="{143C2D90-13C1-45FC-AE4F-4BB93D86452D}"/>
              </p228:anchr>
              <p228:date stDt="2024-06-06T13:16:01.860" endDt="2024-06-06T13:16:01.860"/>
            </p228:event>
            <p228:event time="2024-06-06T13:16:01.860" id="{FFF9C5B0-F0CD-4E76-82C9-4DB47382FC3B}">
              <p228:atrbtn authorId="{15D11400-61DB-500F-7444-8A17D8A0375A}"/>
              <p228:anchr>
                <p228:comment id="{143C2D90-13C1-45FC-AE4F-4BB93D86452D}"/>
              </p228:anchr>
              <p228:title val="@Aaron Leow Updated language, LMK what you think/feel free to propose updated languge"/>
            </p228:event>
            <p228:event time="2024-07-09T14:22:20.389" id="{A84E2EE3-E63C-4B2E-AEAC-4EBA650D5DB1}">
              <p228:atrbtn authorId="{A4A33700-7F51-2804-308C-19DE1FE2BA97}"/>
              <p228:anchr>
                <p228:comment id="{00000000-0000-0000-0000-000000000000}"/>
              </p228:anchr>
              <p228:pcntCmplt val="100000"/>
            </p228:event>
          </p228:history>
        </p228:taskDetails>
      </p:ext>
    </p188:extLst>
  </p188:cm>
  <p188:cm id="{F1C2105B-1519-4006-BF31-B8CD89E4A727}" authorId="{49D150F9-C107-35B7-D581-4D87506DB042}" status="resolved" created="2024-06-28T18:19:27.466" complete="100000">
    <ac:txMkLst xmlns:ac="http://schemas.microsoft.com/office/drawing/2013/main/command">
      <pc:docMk xmlns:pc="http://schemas.microsoft.com/office/powerpoint/2013/main/command"/>
      <pc:sldMk xmlns:pc="http://schemas.microsoft.com/office/powerpoint/2013/main/command" cId="3859844582" sldId="276"/>
      <ac:spMk id="3" creationId="{D6A8A4E0-82AF-67B1-D865-FD7EFEAC43D7}"/>
      <ac:txMk cp="311" len="63">
        <ac:context len="403" hash="3595610031"/>
      </ac:txMk>
    </ac:txMkLst>
    <p188:pos x="5651267" y="2406721"/>
    <p188:txBody>
      <a:bodyPr/>
      <a:lstStyle/>
      <a:p>
        <a:r>
          <a:rPr lang="en-US"/>
          <a:t>[@Erin Williamson] - curious on your thoughts on this. Since "setting a target" is so closely related to "communicating a target" what are your thoughts on offering an internal target just communicated with Honda?</a:t>
        </a:r>
      </a:p>
    </p188:txBody>
  </p188:cm>
</p188:cmLst>
</file>

<file path=ppt/comments/modernComment_118_EA1F0649.xml><?xml version="1.0" encoding="utf-8"?>
<p188:cmLst xmlns:a="http://schemas.openxmlformats.org/drawingml/2006/main" xmlns:r="http://schemas.openxmlformats.org/officeDocument/2006/relationships" xmlns:p188="http://schemas.microsoft.com/office/powerpoint/2018/8/main">
  <p188:cm id="{7FED193F-70FD-4864-9361-859B744D4980}" authorId="{A4A33700-7F51-2804-308C-19DE1FE2BA97}" status="resolved" created="2024-05-01T16:27:21.573" complete="100000">
    <ac:txMkLst xmlns:ac="http://schemas.microsoft.com/office/drawing/2013/main/command">
      <pc:docMk xmlns:pc="http://schemas.microsoft.com/office/powerpoint/2013/main/command"/>
      <pc:sldMk xmlns:pc="http://schemas.microsoft.com/office/powerpoint/2013/main/command" cId="3927901769" sldId="280"/>
      <ac:spMk id="10" creationId="{16447421-3A59-51A2-E083-83F6710B948D}"/>
      <ac:txMk cp="191" len="33">
        <ac:context len="382" hash="2481054459"/>
      </ac:txMk>
    </ac:txMkLst>
    <p188:pos x="3248850" y="2011950"/>
    <p188:replyLst>
      <p188:reply id="{0699F1DC-7DB9-4F90-BFF8-F651B14DB514}" authorId="{572A8EAD-9E5A-A47C-6ABD-50C3134EDC39}" created="2024-06-10T17:35:09.218">
        <p188:txBody>
          <a:bodyPr/>
          <a:lstStyle/>
          <a:p>
            <a:r>
              <a:rPr lang="en-US"/>
              <a:t>I know there's a question in M2030 related to what the supplier's goal is but it would definitely be worthwhile to ask Alyssa if that, or something else, is her data source for official scorecard calculation</a:t>
            </a:r>
          </a:p>
        </p188:txBody>
        <p188:extLst>
          <p:ext xmlns:p="http://schemas.openxmlformats.org/presentationml/2006/main" uri="{57CB4572-C831-44C2-8A1C-0ADB6CCDFE69}">
            <p223:reactions xmlns:p223="http://schemas.microsoft.com/office/powerpoint/2022/03/main">
              <p223:rxn type="👍">
                <p223:instance time="2024-06-25T21:20:37.915" authorId="{15D11400-61DB-500F-7444-8A17D8A0375A}"/>
              </p223:rxn>
            </p223:reactions>
          </p:ext>
        </p188:extLst>
      </p188:reply>
      <p188:reply id="{486114C4-EBD8-4BDA-8952-445F042EFE42}" authorId="{C5EA713F-748C-73E3-E6C4-C74D8FC639B1}" created="2024-07-16T14:57:52.780">
        <p188:txBody>
          <a:bodyPr/>
          <a:lstStyle/>
          <a:p>
            <a:r>
              <a:rPr lang="en-US"/>
              <a:t>We've got official word from Alyssa that this is correct (and there's nothing else)</a:t>
            </a:r>
          </a:p>
        </p188:txBody>
      </p188:reply>
    </p188:replyLst>
    <p188:txBody>
      <a:bodyPr/>
      <a:lstStyle/>
      <a:p>
        <a:r>
          <a:rPr lang="en-US"/>
          <a:t>Are we or Honda providing another way to officially record this for scorecard credit?</a:t>
        </a:r>
      </a:p>
    </p188:txBody>
  </p188:cm>
  <p188:cm id="{73242F4B-20DF-42C8-A30B-C9BA07278639}" authorId="{A4A33700-7F51-2804-308C-19DE1FE2BA97}" status="resolved" created="2024-07-09T14:42:54.153" startDate="2024-07-09T14:42:54.153" dueDate="2024-07-09T14:42:54.153" assignedTo="{67FA48DB-FA3A-DBEA-12B6-7D534436F171}" complete="100000" title="@Nicholas Masiello please confirm wording">
    <ac:txMkLst xmlns:ac="http://schemas.microsoft.com/office/drawing/2013/main/command">
      <pc:docMk xmlns:pc="http://schemas.microsoft.com/office/powerpoint/2013/main/command"/>
      <pc:sldMk xmlns:pc="http://schemas.microsoft.com/office/powerpoint/2013/main/command" cId="3927901769" sldId="280"/>
      <ac:spMk id="10" creationId="{16447421-3A59-51A2-E083-83F6710B948D}"/>
      <ac:txMk cp="287" len="82">
        <ac:context len="382" hash="2481054459"/>
      </ac:txMk>
    </ac:txMkLst>
    <p188:pos x="4804297" y="2983720"/>
    <p188:txBody>
      <a:bodyPr/>
      <a:lstStyle/>
      <a:p>
        <a:r>
          <a:rPr lang="en-US"/>
          <a:t>[@Nicholas Masiello]  please confirm wording</a:t>
        </a:r>
      </a:p>
    </p188:txBody>
    <p188:extLst>
      <p:ext xmlns:p="http://schemas.openxmlformats.org/presentationml/2006/main" uri="{5BB2D875-25FF-4072-B9AC-8F64D62656EB}">
        <p228:taskDetails xmlns:p228="http://schemas.microsoft.com/office/powerpoint/2022/08/main">
          <p228:history>
            <p228:event time="2024-07-09T14:42:54.153" id="{A685E57F-7EB9-4490-87A7-85F46BC98BD0}">
              <p228:atrbtn authorId="{A4A33700-7F51-2804-308C-19DE1FE2BA97}"/>
              <p228:anchr>
                <p228:comment id="{73242F4B-20DF-42C8-A30B-C9BA07278639}"/>
              </p228:anchr>
              <p228:add/>
            </p228:event>
            <p228:event time="2024-07-09T14:42:54.153" id="{AD218376-1CDE-45BE-8B64-15556A51D97D}">
              <p228:atrbtn authorId="{A4A33700-7F51-2804-308C-19DE1FE2BA97}"/>
              <p228:anchr>
                <p228:comment id="{73242F4B-20DF-42C8-A30B-C9BA07278639}"/>
              </p228:anchr>
              <p228:asgn authorId="{67FA48DB-FA3A-DBEA-12B6-7D534436F171}"/>
            </p228:event>
            <p228:event time="2024-07-09T14:42:54.153" id="{AAFB17E7-D144-4C05-9937-724A345288A4}">
              <p228:atrbtn authorId="{A4A33700-7F51-2804-308C-19DE1FE2BA97}"/>
              <p228:anchr>
                <p228:comment id="{73242F4B-20DF-42C8-A30B-C9BA07278639}"/>
              </p228:anchr>
              <p228:title val="@Nicholas Masiello please confirm wording"/>
            </p228:event>
            <p228:event time="2024-07-09T14:42:54.153" id="{9F4F777E-6D12-4CEB-A319-4A0827344D4D}">
              <p228:atrbtn authorId="{A4A33700-7F51-2804-308C-19DE1FE2BA97}"/>
              <p228:anchr>
                <p228:comment id="{73242F4B-20DF-42C8-A30B-C9BA07278639}"/>
              </p228:anchr>
              <p228:date stDt="2024-07-09T14:42:54.153" endDt="2024-07-09T14:42:54.153"/>
            </p228:event>
            <p228:event time="2024-07-16T14:57:27.631" id="{3F618A58-E79B-4BA7-A559-8DA36B7543C8}">
              <p228:atrbtn authorId="{C5EA713F-748C-73E3-E6C4-C74D8FC639B1}"/>
              <p228:anchr>
                <p228:comment id="{00000000-0000-0000-0000-000000000000}"/>
              </p228:anchr>
              <p228:pcntCmplt val="100000"/>
            </p228:event>
          </p228:history>
        </p228:taskDetails>
      </p:ext>
    </p188:extLst>
  </p188:cm>
</p188:cmLst>
</file>

<file path=ppt/comments/modernComment_7F3E8BF3_753B3A1F.xml><?xml version="1.0" encoding="utf-8"?>
<p188:cmLst xmlns:a="http://schemas.openxmlformats.org/drawingml/2006/main" xmlns:r="http://schemas.openxmlformats.org/officeDocument/2006/relationships" xmlns:p188="http://schemas.microsoft.com/office/powerpoint/2018/8/main">
  <p188:cm id="{B6E1EA96-8288-4E0C-A132-6120FE391213}" authorId="{A4A33700-7F51-2804-308C-19DE1FE2BA97}" status="resolved" created="2024-05-01T16:09:42.055" startDate="2024-05-01T16:09:42.055" dueDate="2024-05-01T16:09:42.055" assignedTo="{C5EA713F-748C-73E3-E6C4-C74D8FC639B1}" complete="100000" title="@Aaron Leow it would be helpful to review any notes from the Cal Water Decision Committee presentation to remind ourselves what was important to that group, what questions they asked, etc. ">
    <ac:deMkLst xmlns:ac="http://schemas.microsoft.com/office/drawing/2013/main/command">
      <pc:docMk xmlns:pc="http://schemas.microsoft.com/office/powerpoint/2013/main/command"/>
      <pc:sldMk xmlns:pc="http://schemas.microsoft.com/office/powerpoint/2013/main/command" cId="1966815775" sldId="2134805491"/>
      <ac:spMk id="15" creationId="{20C8FA00-9CB5-CCD1-5210-00CD585F6BCA}"/>
    </ac:deMkLst>
    <p188:replyLst>
      <p188:reply id="{87BE4808-0263-4E04-874C-708545DACCC1}" authorId="{A4A33700-7F51-2804-308C-19DE1FE2BA97}" created="2024-05-01T16:10:17.194">
        <p188:txBody>
          <a:bodyPr/>
          <a:lstStyle/>
          <a:p>
            <a:r>
              <a:rPr lang="en-US"/>
              <a:t>I appendixed the tool model overview in this deck since Cal Water got sidetracked on that, but I think it is still helpful reference material.</a:t>
            </a:r>
          </a:p>
        </p188:txBody>
      </p188:reply>
    </p188:replyLst>
    <p188:txBody>
      <a:bodyPr/>
      <a:lstStyle/>
      <a:p>
        <a:r>
          <a:rPr lang="en-US"/>
          <a:t>[@Aaron Leow] it would be helpful to review any notes from the Cal Water Decision Committee presentation to remind ourselves what was important to that group, what questions they asked, etc. </a:t>
        </a:r>
      </a:p>
    </p188:txBody>
    <p188:extLst>
      <p:ext xmlns:p="http://schemas.openxmlformats.org/presentationml/2006/main" uri="{5BB2D875-25FF-4072-B9AC-8F64D62656EB}">
        <p228:taskDetails xmlns:p228="http://schemas.microsoft.com/office/powerpoint/2022/08/main">
          <p228:history>
            <p228:event time="2024-05-01T16:09:42.055" id="{0377D500-D5CA-4989-89B4-53B3D6F79584}">
              <p228:atrbtn authorId="{A4A33700-7F51-2804-308C-19DE1FE2BA97}"/>
              <p228:anchr>
                <p228:comment id="{B6E1EA96-8288-4E0C-A132-6120FE391213}"/>
              </p228:anchr>
              <p228:add/>
            </p228:event>
            <p228:event time="2024-05-01T16:09:42.055" id="{31411FE0-F4BE-4206-8FA2-99603A149846}">
              <p228:atrbtn authorId="{A4A33700-7F51-2804-308C-19DE1FE2BA97}"/>
              <p228:anchr>
                <p228:comment id="{B6E1EA96-8288-4E0C-A132-6120FE391213}"/>
              </p228:anchr>
              <p228:asgn authorId="{C5EA713F-748C-73E3-E6C4-C74D8FC639B1}"/>
            </p228:event>
            <p228:event time="2024-05-01T16:09:42.055" id="{ACB33C6C-C0F1-4E37-86AE-FB94DB7549F5}">
              <p228:atrbtn authorId="{A4A33700-7F51-2804-308C-19DE1FE2BA97}"/>
              <p228:anchr>
                <p228:comment id="{B6E1EA96-8288-4E0C-A132-6120FE391213}"/>
              </p228:anchr>
              <p228:title val="@Aaron Leow it would be helpful to review any notes from the Cal Water Decision Committee presentation to remind ourselves what was important to that group, what questions they asked, etc. "/>
            </p228:event>
            <p228:event time="2024-05-01T16:09:42.055" id="{0AF81C35-3D4E-4F2A-A140-EC340A5966ED}">
              <p228:atrbtn authorId="{A4A33700-7F51-2804-308C-19DE1FE2BA97}"/>
              <p228:anchr>
                <p228:comment id="{B6E1EA96-8288-4E0C-A132-6120FE391213}"/>
              </p228:anchr>
              <p228:date stDt="2024-05-01T16:09:42.055" endDt="2024-05-01T16:09:42.055"/>
            </p228:event>
            <p228:event time="2024-07-29T19:59:17.503" id="{FE5DC3BF-7EB5-48F5-BC5B-8E73AFB76E45}">
              <p228:atrbtn authorId="{C5EA713F-748C-73E3-E6C4-C74D8FC639B1}"/>
              <p228:anchr>
                <p228:comment id="{00000000-0000-0000-0000-000000000000}"/>
              </p228:anchr>
              <p228:pcntCmplt val="100000"/>
            </p228:event>
          </p228:history>
        </p228:taskDetails>
      </p:ext>
    </p188:extLst>
  </p188:cm>
  <p188:cm id="{A6949678-B743-4F80-9E95-7C0A54B8493F}" authorId="{CD5F84B7-E25F-B27F-2F0C-F15D3AE03320}" status="resolved" created="2024-07-15T14:30:28.309" complete="100000">
    <pc:sldMkLst xmlns:pc="http://schemas.microsoft.com/office/powerpoint/2013/main/command">
      <pc:docMk/>
      <pc:sldMk cId="1966815775" sldId="2134805491"/>
    </pc:sldMkLst>
    <p188:txBody>
      <a:bodyPr/>
      <a:lstStyle/>
      <a:p>
        <a:r>
          <a:rPr lang="en-US"/>
          <a:t>Possible to enhance this visual a bit?
Would be nice to add title and y axis label
Fix 'Remaining emissions' label on the 2050 column as it's not fully visible
Font looks like it might be stretched a bit</a:t>
        </a:r>
      </a:p>
    </p188:txBody>
  </p188:cm>
</p188:cmLst>
</file>

<file path=ppt/comments/modernComment_7F3E8BFA_D46650D7.xml><?xml version="1.0" encoding="utf-8"?>
<p188:cmLst xmlns:a="http://schemas.openxmlformats.org/drawingml/2006/main" xmlns:r="http://schemas.openxmlformats.org/officeDocument/2006/relationships" xmlns:p188="http://schemas.microsoft.com/office/powerpoint/2018/8/main">
  <p188:cm id="{FEFA758D-FE02-4C20-A9D9-92D9FA2552C0}" authorId="{A4A33700-7F51-2804-308C-19DE1FE2BA97}" status="resolved" created="2024-05-09T18:32:33.864" complete="100000">
    <pc:sldMkLst xmlns:pc="http://schemas.microsoft.com/office/powerpoint/2013/main/command">
      <pc:docMk/>
      <pc:sldMk cId="3563475159" sldId="2134805498"/>
    </pc:sldMkLst>
    <p188:txBody>
      <a:bodyPr/>
      <a:lstStyle/>
      <a:p>
        <a:r>
          <a:rPr lang="en-US"/>
          <a:t>Provide industry-wide perspective, why does Honda care, how is industry working together (more broad than just Honda business case in slide 7)</a:t>
        </a:r>
      </a:p>
    </p188:txBody>
    <p188:extLst>
      <p:ext xmlns:p="http://schemas.openxmlformats.org/presentationml/2006/main" uri="{57CB4572-C831-44C2-8A1C-0ADB6CCDFE69}">
        <p223:reactions xmlns:p223="http://schemas.microsoft.com/office/powerpoint/2022/03/main">
          <p223:rxn type="👍">
            <p223:instance time="2024-06-10T13:27:03.757" authorId="{572A8EAD-9E5A-A47C-6ABD-50C3134EDC39}"/>
          </p223:rxn>
        </p223:reactions>
      </p:ext>
    </p188:extLst>
  </p188:cm>
</p188:cmLst>
</file>

<file path=ppt/comments/modernComment_7F3E8BFE_971BE648.xml><?xml version="1.0" encoding="utf-8"?>
<p188:cmLst xmlns:a="http://schemas.openxmlformats.org/drawingml/2006/main" xmlns:r="http://schemas.openxmlformats.org/officeDocument/2006/relationships" xmlns:p188="http://schemas.microsoft.com/office/powerpoint/2018/8/main">
  <p188:cm id="{D6ED58F0-B6EC-40A1-97BD-36E717889742}" authorId="{CD5F84B7-E25F-B27F-2F0C-F15D3AE03320}" created="2024-07-15T14:24:22.278">
    <pc:sldMkLst xmlns:pc="http://schemas.microsoft.com/office/powerpoint/2013/main/command">
      <pc:docMk/>
      <pc:sldMk cId="2535188040" sldId="2134805502"/>
    </pc:sldMkLst>
    <p188:txBody>
      <a:bodyPr/>
      <a:lstStyle/>
      <a:p>
        <a:r>
          <a:rPr lang="en-US"/>
          <a:t>Is there more to be send in the "future-proof business" section about managing the risk that climate change presents?</a:t>
        </a:r>
      </a:p>
    </p188:txBody>
  </p188:cm>
</p188:cmLst>
</file>

<file path=ppt/comments/modernComment_7F3E8C02_85114605.xml><?xml version="1.0" encoding="utf-8"?>
<p188:cmLst xmlns:a="http://schemas.openxmlformats.org/drawingml/2006/main" xmlns:r="http://schemas.openxmlformats.org/officeDocument/2006/relationships" xmlns:p188="http://schemas.microsoft.com/office/powerpoint/2018/8/main">
  <p188:cm id="{CF01D174-67D3-48A4-A08A-3AC82C146625}" authorId="{A4A33700-7F51-2804-308C-19DE1FE2BA97}" status="resolved" created="2024-07-09T14:40:14.877" startDate="2024-07-09T14:40:14.877" dueDate="2024-07-09T14:40:14.877" assignedTo="{67FA48DB-FA3A-DBEA-12B6-7D534436F171}" complete="100000" title="@Nicholas Masiello @Aaron Leow Is ROI the appropriate metric we are showing? Or is it payback?">
    <ac:txMkLst xmlns:ac="http://schemas.microsoft.com/office/drawing/2013/main/command">
      <pc:docMk xmlns:pc="http://schemas.microsoft.com/office/powerpoint/2013/main/command"/>
      <pc:sldMk xmlns:pc="http://schemas.microsoft.com/office/powerpoint/2013/main/command" cId="2232501765" sldId="2134805506"/>
      <ac:spMk id="6" creationId="{D43355FB-993D-D2FF-57F9-51DA055BEFC1}"/>
      <ac:txMk cp="237" len="3">
        <ac:context len="261" hash="3831492933"/>
      </ac:txMk>
    </ac:txMkLst>
    <p188:pos x="1861099" y="3459923"/>
    <p188:replyLst>
      <p188:reply id="{9F5B3B7A-08CC-499A-9732-ACF9F433E12F}" authorId="{49D150F9-C107-35B7-D581-4D87506DB042}" created="2024-07-10T13:46:39.610">
        <p188:txBody>
          <a:bodyPr/>
          <a:lstStyle/>
          <a:p>
            <a:r>
              <a:rPr lang="en-US"/>
              <a:t>[@Erin], good call, it's ROI (sort of) and I've updated the Key. We don't know where they'd draw the line on project life so we are saying "likely, unlikely, or none"</a:t>
            </a:r>
          </a:p>
        </p188:txBody>
      </p188:reply>
    </p188:replyLst>
    <p188:txBody>
      <a:bodyPr/>
      <a:lstStyle/>
      <a:p>
        <a:r>
          <a:rPr lang="en-US"/>
          <a:t>[@Nicholas Masiello] [@Aaron Leow] Is ROI the appropriate metric we are showing? Or is it payback?</a:t>
        </a:r>
      </a:p>
    </p188:txBody>
    <p188:extLst>
      <p:ext xmlns:p="http://schemas.openxmlformats.org/presentationml/2006/main" uri="{5BB2D875-25FF-4072-B9AC-8F64D62656EB}">
        <p228:taskDetails xmlns:p228="http://schemas.microsoft.com/office/powerpoint/2022/08/main">
          <p228:history>
            <p228:event time="2024-07-09T14:40:14.877" id="{694E5BE9-D96B-4093-8B50-D22826D34B80}">
              <p228:atrbtn authorId="{A4A33700-7F51-2804-308C-19DE1FE2BA97}"/>
              <p228:anchr>
                <p228:comment id="{CF01D174-67D3-48A4-A08A-3AC82C146625}"/>
              </p228:anchr>
              <p228:add/>
            </p228:event>
            <p228:event time="2024-07-09T14:40:14.877" id="{BD49E500-2B1C-4D16-AB8C-EB1FDA5F342D}">
              <p228:atrbtn authorId="{A4A33700-7F51-2804-308C-19DE1FE2BA97}"/>
              <p228:anchr>
                <p228:comment id="{CF01D174-67D3-48A4-A08A-3AC82C146625}"/>
              </p228:anchr>
              <p228:asgn authorId="{67FA48DB-FA3A-DBEA-12B6-7D534436F171}"/>
            </p228:event>
            <p228:event time="2024-07-09T14:40:14.877" id="{6D582912-2A8D-4278-A734-665EA680D2DC}">
              <p228:atrbtn authorId="{A4A33700-7F51-2804-308C-19DE1FE2BA97}"/>
              <p228:anchr>
                <p228:comment id="{CF01D174-67D3-48A4-A08A-3AC82C146625}"/>
              </p228:anchr>
              <p228:title val="@Nicholas Masiello @Aaron Leow Is ROI the appropriate metric we are showing? Or is it payback?"/>
            </p228:event>
            <p228:event time="2024-07-09T14:40:14.877" id="{5F2EC96A-041B-4E9C-8DC6-2E74C21FB0DA}">
              <p228:atrbtn authorId="{A4A33700-7F51-2804-308C-19DE1FE2BA97}"/>
              <p228:anchr>
                <p228:comment id="{CF01D174-67D3-48A4-A08A-3AC82C146625}"/>
              </p228:anchr>
              <p228:date stDt="2024-07-09T14:40:14.877" endDt="2024-07-09T14:40:14.877"/>
            </p228:event>
            <p228:event time="2024-07-29T20:01:27.021" id="{EBE8D51B-17A6-4788-8A51-F78E85CD463E}">
              <p228:atrbtn authorId="{C5EA713F-748C-73E3-E6C4-C74D8FC639B1}"/>
              <p228:anchr>
                <p228:comment id="{00000000-0000-0000-0000-000000000000}"/>
              </p228:anchr>
              <p228:pcntCmplt val="100000"/>
            </p228:event>
          </p228:history>
        </p228:taskDetails>
      </p:ext>
    </p188:extLst>
  </p188:cm>
</p188:cmLst>
</file>

<file path=ppt/comments/modernComment_7F3E8C03_4109BE7D.xml><?xml version="1.0" encoding="utf-8"?>
<p188:cmLst xmlns:a="http://schemas.openxmlformats.org/drawingml/2006/main" xmlns:r="http://schemas.openxmlformats.org/officeDocument/2006/relationships" xmlns:p188="http://schemas.microsoft.com/office/powerpoint/2018/8/main">
  <p188:cm id="{77A18736-7AD9-43E5-88AC-497148922957}" authorId="{A4A33700-7F51-2804-308C-19DE1FE2BA97}" status="resolved" created="2024-07-09T14:40:32.592" startDate="2024-07-09T14:40:32.592" dueDate="2024-07-09T14:40:32.592" assignedTo="{49D150F9-C107-35B7-D581-4D87506DB042}" complete="100000" title="@Aaron Leow @Nicholas Masiello Same comment as previous slide">
    <ac:txMkLst xmlns:ac="http://schemas.microsoft.com/office/drawing/2013/main/command">
      <pc:docMk xmlns:pc="http://schemas.microsoft.com/office/powerpoint/2013/main/command"/>
      <pc:sldMk xmlns:pc="http://schemas.microsoft.com/office/powerpoint/2013/main/command" cId="1091157629" sldId="2134805507"/>
      <ac:spMk id="6" creationId="{D43355FB-993D-D2FF-57F9-51DA055BEFC1}"/>
      <ac:txMk cp="214" len="5">
        <ac:context len="239" hash="3114737492"/>
      </ac:txMk>
    </ac:txMkLst>
    <p188:pos x="1914940" y="3212272"/>
    <p188:replyLst>
      <p188:reply id="{969BC91D-85B7-48E8-84D1-FC1C51A3BB87}" authorId="{49D150F9-C107-35B7-D581-4D87506DB042}" created="2024-07-10T13:48:33.199">
        <p188:txBody>
          <a:bodyPr/>
          <a:lstStyle/>
          <a:p>
            <a:r>
              <a:rPr lang="en-US"/>
              <a:t>[@Nicholas Masiello], the 2035 graph actually has an extra column so I think it will work best if the 2035 box is bigger.</a:t>
            </a:r>
          </a:p>
        </p188:txBody>
      </p188:reply>
    </p188:replyLst>
    <p188:txBody>
      <a:bodyPr/>
      <a:lstStyle/>
      <a:p>
        <a:r>
          <a:rPr lang="en-US"/>
          <a:t>[@Aaron Leow] [@Nicholas Masiello] Same comment as previous slide</a:t>
        </a:r>
      </a:p>
    </p188:txBody>
    <p188:extLst>
      <p:ext xmlns:p="http://schemas.openxmlformats.org/presentationml/2006/main" uri="{5BB2D875-25FF-4072-B9AC-8F64D62656EB}">
        <p228:taskDetails xmlns:p228="http://schemas.microsoft.com/office/powerpoint/2022/08/main">
          <p228:history>
            <p228:event time="2024-07-09T14:40:32.592" id="{19E427D6-C83B-4C94-A8D3-C00BE69D55D2}">
              <p228:atrbtn authorId="{A4A33700-7F51-2804-308C-19DE1FE2BA97}"/>
              <p228:anchr>
                <p228:comment id="{77A18736-7AD9-43E5-88AC-497148922957}"/>
              </p228:anchr>
              <p228:add/>
            </p228:event>
            <p228:event time="2024-07-09T14:40:32.592" id="{373A80AD-3225-44A5-9ED2-A48C72DB54F7}">
              <p228:atrbtn authorId="{A4A33700-7F51-2804-308C-19DE1FE2BA97}"/>
              <p228:anchr>
                <p228:comment id="{77A18736-7AD9-43E5-88AC-497148922957}"/>
              </p228:anchr>
              <p228:asgn authorId="{49D150F9-C107-35B7-D581-4D87506DB042}"/>
            </p228:event>
            <p228:event time="2024-07-09T14:40:32.592" id="{8E3F470B-0056-4165-B559-E68FC6B87F09}">
              <p228:atrbtn authorId="{A4A33700-7F51-2804-308C-19DE1FE2BA97}"/>
              <p228:anchr>
                <p228:comment id="{77A18736-7AD9-43E5-88AC-497148922957}"/>
              </p228:anchr>
              <p228:title val="@Aaron Leow @Nicholas Masiello Same comment as previous slide"/>
            </p228:event>
            <p228:event time="2024-07-09T14:40:32.592" id="{FF37C6A8-3317-4222-9E1D-EEC0FFBCF4EE}">
              <p228:atrbtn authorId="{A4A33700-7F51-2804-308C-19DE1FE2BA97}"/>
              <p228:anchr>
                <p228:comment id="{77A18736-7AD9-43E5-88AC-497148922957}"/>
              </p228:anchr>
              <p228:date stDt="2024-07-09T14:40:32.592" endDt="2024-07-09T14:40:32.592"/>
            </p228:event>
            <p228:event time="2024-07-29T20:10:08.970" id="{D50EEA73-5556-40BF-95F1-B54EED2E61A4}">
              <p228:atrbtn authorId="{C5EA713F-748C-73E3-E6C4-C74D8FC639B1}"/>
              <p228:anchr>
                <p228:comment id="{00000000-0000-0000-0000-000000000000}"/>
              </p228:anchr>
              <p228:pcntCmplt val="100000"/>
            </p228:event>
          </p228:history>
        </p228:taskDetails>
      </p:ext>
    </p188:extLst>
  </p188:cm>
  <p188:cm id="{2BE8C7C4-12ED-47D5-AEAD-E32CA30A8111}" authorId="{A4A33700-7F51-2804-308C-19DE1FE2BA97}" status="resolved" created="2024-07-09T14:41:31.209" startDate="2024-07-09T14:41:31.209" dueDate="2024-07-09T14:41:31.209" assignedTo="{67FA48DB-FA3A-DBEA-12B6-7D534436F171}" complete="100000" title="@Nicholas Masiello can you reformat this slide to have the grey paste box and text box in the same size and alignment as the prior slide?">
    <ac:deMkLst xmlns:ac="http://schemas.microsoft.com/office/drawing/2013/main/command">
      <pc:docMk xmlns:pc="http://schemas.microsoft.com/office/powerpoint/2013/main/command"/>
      <pc:sldMk xmlns:pc="http://schemas.microsoft.com/office/powerpoint/2013/main/command" cId="1091157629" sldId="2134805507"/>
      <ac:spMk id="6" creationId="{D43355FB-993D-D2FF-57F9-51DA055BEFC1}"/>
    </ac:deMkLst>
    <p188:txBody>
      <a:bodyPr/>
      <a:lstStyle/>
      <a:p>
        <a:r>
          <a:rPr lang="en-US"/>
          <a:t>[@Nicholas Masiello] can you reformat this slide to have the grey paste box and text box in the same size and alignment as the prior slide?</a:t>
        </a:r>
      </a:p>
    </p188:txBody>
    <p188:extLst>
      <p:ext xmlns:p="http://schemas.openxmlformats.org/presentationml/2006/main" uri="{5BB2D875-25FF-4072-B9AC-8F64D62656EB}">
        <p228:taskDetails xmlns:p228="http://schemas.microsoft.com/office/powerpoint/2022/08/main">
          <p228:history>
            <p228:event time="2024-07-09T14:41:31.209" id="{A7607C08-3811-4AF1-AA25-B339A582D07D}">
              <p228:atrbtn authorId="{A4A33700-7F51-2804-308C-19DE1FE2BA97}"/>
              <p228:anchr>
                <p228:comment id="{2BE8C7C4-12ED-47D5-AEAD-E32CA30A8111}"/>
              </p228:anchr>
              <p228:add/>
            </p228:event>
            <p228:event time="2024-07-09T14:41:31.209" id="{E35D2D51-63C4-4057-A3C6-E2D43485F52E}">
              <p228:atrbtn authorId="{A4A33700-7F51-2804-308C-19DE1FE2BA97}"/>
              <p228:anchr>
                <p228:comment id="{2BE8C7C4-12ED-47D5-AEAD-E32CA30A8111}"/>
              </p228:anchr>
              <p228:asgn authorId="{67FA48DB-FA3A-DBEA-12B6-7D534436F171}"/>
            </p228:event>
            <p228:event time="2024-07-09T14:41:31.209" id="{B1EDCD0C-7F96-4D10-99D6-470ACCB14935}">
              <p228:atrbtn authorId="{A4A33700-7F51-2804-308C-19DE1FE2BA97}"/>
              <p228:anchr>
                <p228:comment id="{2BE8C7C4-12ED-47D5-AEAD-E32CA30A8111}"/>
              </p228:anchr>
              <p228:title val="@Nicholas Masiello can you reformat this slide to have the grey paste box and text box in the same size and alignment as the prior slide?"/>
            </p228:event>
            <p228:event time="2024-07-09T14:41:31.209" id="{632918B1-226A-4402-BFFE-112E83FFDB82}">
              <p228:atrbtn authorId="{A4A33700-7F51-2804-308C-19DE1FE2BA97}"/>
              <p228:anchr>
                <p228:comment id="{2BE8C7C4-12ED-47D5-AEAD-E32CA30A8111}"/>
              </p228:anchr>
              <p228:date stDt="2024-07-09T14:41:31.209" endDt="2024-07-09T14:41:31.209"/>
            </p228:event>
            <p228:event time="2024-07-10T13:47:13.017" id="{30C43E0C-78E5-444F-B5B9-527F8355E530}">
              <p228:atrbtn authorId="{49D150F9-C107-35B7-D581-4D87506DB042}"/>
              <p228:anchr>
                <p228:comment id="{00000000-0000-0000-0000-000000000000}"/>
              </p228:anchr>
              <p228:pcntCmplt val="100000"/>
            </p228:event>
          </p228:history>
        </p228:taskDetails>
      </p:ext>
    </p188:extLst>
  </p188:cm>
</p188:cmLst>
</file>

<file path=ppt/comments/modernComment_7FFE53EB_DA9865A9.xml><?xml version="1.0" encoding="utf-8"?>
<p188:cmLst xmlns:a="http://schemas.openxmlformats.org/drawingml/2006/main" xmlns:r="http://schemas.openxmlformats.org/officeDocument/2006/relationships" xmlns:p188="http://schemas.microsoft.com/office/powerpoint/2018/8/main">
  <p188:cm id="{80C8210B-469B-4A61-9473-7DE42AD061CD}" authorId="{CD5F84B7-E25F-B27F-2F0C-F15D3AE03320}" created="2024-07-15T14:27:32.668">
    <ac:deMkLst xmlns:ac="http://schemas.microsoft.com/office/drawing/2013/main/command">
      <pc:docMk xmlns:pc="http://schemas.microsoft.com/office/powerpoint/2013/main/command"/>
      <pc:sldMk xmlns:pc="http://schemas.microsoft.com/office/powerpoint/2013/main/command" cId="3667420585" sldId="2147374059"/>
      <ac:spMk id="39" creationId="{706C34E9-ADF9-AD90-63E8-487AEA3E094E}"/>
    </ac:deMkLst>
    <p188:txBody>
      <a:bodyPr/>
      <a:lstStyle/>
      <a:p>
        <a:r>
          <a:rPr lang="en-US"/>
          <a:t>This slide should be re-framed if the audience is leadership
like,
Create internal project team
Representatives from X departments have reviewed this target
Understand key priorities for leadership
Met in X month to discuss and learn...
...
Gain leadership --- maybe with a you are here type sign?</a:t>
        </a:r>
      </a:p>
    </p188:txBody>
  </p188:cm>
</p188:cmLst>
</file>

<file path=ppt/comments/modernComment_7FFE53EC_E064E0BF.xml><?xml version="1.0" encoding="utf-8"?>
<p188:cmLst xmlns:a="http://schemas.openxmlformats.org/drawingml/2006/main" xmlns:r="http://schemas.openxmlformats.org/officeDocument/2006/relationships" xmlns:p188="http://schemas.microsoft.com/office/powerpoint/2018/8/main">
  <p188:cm id="{D5941C2B-984C-4CDC-8F6E-4701AA1C7971}" authorId="{A4A33700-7F51-2804-308C-19DE1FE2BA97}" status="resolved" created="2024-04-25T18:55:11.293">
    <ac:deMkLst xmlns:ac="http://schemas.microsoft.com/office/drawing/2013/main/command">
      <pc:docMk xmlns:pc="http://schemas.microsoft.com/office/powerpoint/2013/main/command"/>
      <pc:sldMk xmlns:pc="http://schemas.microsoft.com/office/powerpoint/2013/main/command" cId="3845778575" sldId="279"/>
      <ac:spMk id="4" creationId="{3FDF5CDF-20FF-AFF4-BAC8-C3BFED728648}"/>
    </ac:deMkLst>
    <p188:replyLst>
      <p188:reply id="{1E4301E0-F383-4A8F-9070-D8B921A35643}" authorId="{A4A33700-7F51-2804-308C-19DE1FE2BA97}" created="2024-04-29T15:14:29.155">
        <p188:txBody>
          <a:bodyPr/>
          <a:lstStyle/>
          <a:p>
            <a:r>
              <a:rPr lang="en-US"/>
              <a:t>Potentially appendix a slide on model mechanics</a:t>
            </a:r>
          </a:p>
        </p188:txBody>
      </p188:reply>
    </p188:replyLst>
    <p188:txBody>
      <a:bodyPr/>
      <a:lstStyle/>
      <a:p>
        <a:r>
          <a:rPr lang="en-US"/>
          <a:t>Tool image</a:t>
        </a:r>
      </a:p>
    </p188:txBody>
  </p188:cm>
  <p188:cm id="{7891C606-21D5-4299-B73F-B863AA5B39AB}" authorId="{A4A33700-7F51-2804-308C-19DE1FE2BA97}" status="resolved" created="2024-07-09T14:53:28.126" complete="100000">
    <pc:sldMkLst xmlns:pc="http://schemas.microsoft.com/office/powerpoint/2013/main/command">
      <pc:docMk/>
      <pc:sldMk cId="3845778575" sldId="279"/>
    </pc:sldMkLst>
    <p188:txBody>
      <a:bodyPr/>
      <a:lstStyle/>
      <a:p>
        <a:r>
          <a:rPr lang="en-US"/>
          <a:t>[@Nicholas Masiello] Can you work on this one?</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F400B-EBD0-4AAE-970C-83EDAC798805}" type="doc">
      <dgm:prSet loTypeId="urn:microsoft.com/office/officeart/2005/8/layout/chevronAccent+Icon" loCatId="process" qsTypeId="urn:microsoft.com/office/officeart/2005/8/quickstyle/simple1" qsCatId="simple" csTypeId="urn:microsoft.com/office/officeart/2005/8/colors/accent0_3" csCatId="mainScheme" phldr="1"/>
      <dgm:spPr/>
    </dgm:pt>
    <dgm:pt modelId="{F93CF7DF-2B59-40A5-949C-D00386FFA208}">
      <dgm:prSet phldrT="[Text]" custT="1"/>
      <dgm:spPr/>
      <dgm:t>
        <a:bodyPr/>
        <a:lstStyle/>
        <a:p>
          <a:r>
            <a:rPr lang="en-US" sz="1600"/>
            <a:t>Honda set carbon neutrality goal with Triple Zero 2050 Vision</a:t>
          </a:r>
        </a:p>
      </dgm:t>
    </dgm:pt>
    <dgm:pt modelId="{0F2AC0EB-4AF3-481B-9E12-D4EE71289AFF}" type="parTrans" cxnId="{99982708-5A35-4842-A278-EECC7DAD6F91}">
      <dgm:prSet/>
      <dgm:spPr/>
      <dgm:t>
        <a:bodyPr/>
        <a:lstStyle/>
        <a:p>
          <a:endParaRPr lang="en-US"/>
        </a:p>
      </dgm:t>
    </dgm:pt>
    <dgm:pt modelId="{A41873F9-65DE-4895-A297-71220F1C8FD7}" type="sibTrans" cxnId="{99982708-5A35-4842-A278-EECC7DAD6F91}">
      <dgm:prSet/>
      <dgm:spPr/>
      <dgm:t>
        <a:bodyPr/>
        <a:lstStyle/>
        <a:p>
          <a:endParaRPr lang="en-US"/>
        </a:p>
      </dgm:t>
    </dgm:pt>
    <dgm:pt modelId="{B705F860-CB2F-4D8A-8A84-8092BB0A62DF}">
      <dgm:prSet phldrT="[Text]" custT="1"/>
      <dgm:spPr/>
      <dgm:t>
        <a:bodyPr/>
        <a:lstStyle/>
        <a:p>
          <a:r>
            <a:rPr lang="en-US" sz="1600"/>
            <a:t>Honda requires suppliers to set internal carbon neutrality goals</a:t>
          </a:r>
        </a:p>
      </dgm:t>
    </dgm:pt>
    <dgm:pt modelId="{6856305F-67BF-4938-AE8F-5E3BFB60CCF4}" type="parTrans" cxnId="{57D33520-A261-4599-BFBB-7009FE20AF08}">
      <dgm:prSet/>
      <dgm:spPr/>
      <dgm:t>
        <a:bodyPr/>
        <a:lstStyle/>
        <a:p>
          <a:endParaRPr lang="en-US"/>
        </a:p>
      </dgm:t>
    </dgm:pt>
    <dgm:pt modelId="{6B648EEE-8E93-4A57-9148-AC81C298842A}" type="sibTrans" cxnId="{57D33520-A261-4599-BFBB-7009FE20AF08}">
      <dgm:prSet/>
      <dgm:spPr/>
      <dgm:t>
        <a:bodyPr/>
        <a:lstStyle/>
        <a:p>
          <a:endParaRPr lang="en-US"/>
        </a:p>
      </dgm:t>
    </dgm:pt>
    <dgm:pt modelId="{30DC5406-ECD9-4E7B-9D92-AAF37E10F97D}">
      <dgm:prSet phldrT="[Text]" custT="1"/>
      <dgm:spPr/>
      <dgm:t>
        <a:bodyPr/>
        <a:lstStyle/>
        <a:p>
          <a:r>
            <a:rPr lang="en-US" sz="1600"/>
            <a:t>Suppliers must set targets and develop decarbonization pathway</a:t>
          </a:r>
        </a:p>
      </dgm:t>
    </dgm:pt>
    <dgm:pt modelId="{3AD08C51-9D5E-4A45-BC42-92F07774BD5E}" type="parTrans" cxnId="{E2203622-F1F9-41EE-9340-A798D19C86BA}">
      <dgm:prSet/>
      <dgm:spPr/>
      <dgm:t>
        <a:bodyPr/>
        <a:lstStyle/>
        <a:p>
          <a:endParaRPr lang="en-US"/>
        </a:p>
      </dgm:t>
    </dgm:pt>
    <dgm:pt modelId="{22CB1EE7-5B02-4FE2-8A0E-18C3E9ECDEEF}" type="sibTrans" cxnId="{E2203622-F1F9-41EE-9340-A798D19C86BA}">
      <dgm:prSet/>
      <dgm:spPr/>
      <dgm:t>
        <a:bodyPr/>
        <a:lstStyle/>
        <a:p>
          <a:endParaRPr lang="en-US"/>
        </a:p>
      </dgm:t>
    </dgm:pt>
    <dgm:pt modelId="{5969985E-DD4D-4204-A068-6F08F4CE6ECE}" type="pres">
      <dgm:prSet presAssocID="{475F400B-EBD0-4AAE-970C-83EDAC798805}" presName="Name0" presStyleCnt="0">
        <dgm:presLayoutVars>
          <dgm:dir/>
          <dgm:resizeHandles val="exact"/>
        </dgm:presLayoutVars>
      </dgm:prSet>
      <dgm:spPr/>
    </dgm:pt>
    <dgm:pt modelId="{2CC1E65A-D510-4E76-8522-F77690F60C5F}" type="pres">
      <dgm:prSet presAssocID="{F93CF7DF-2B59-40A5-949C-D00386FFA208}" presName="composite" presStyleCnt="0"/>
      <dgm:spPr/>
    </dgm:pt>
    <dgm:pt modelId="{9B2A6D3B-907A-462D-920D-7D76BAD6C85E}" type="pres">
      <dgm:prSet presAssocID="{F93CF7DF-2B59-40A5-949C-D00386FFA208}" presName="bgChev" presStyleLbl="node1" presStyleIdx="0" presStyleCnt="3"/>
      <dgm:spPr/>
    </dgm:pt>
    <dgm:pt modelId="{6C683641-4F08-4E9C-9B75-42A5405E82BF}" type="pres">
      <dgm:prSet presAssocID="{F93CF7DF-2B59-40A5-949C-D00386FFA208}" presName="txNode" presStyleLbl="fgAcc1" presStyleIdx="0" presStyleCnt="3">
        <dgm:presLayoutVars>
          <dgm:bulletEnabled val="1"/>
        </dgm:presLayoutVars>
      </dgm:prSet>
      <dgm:spPr/>
    </dgm:pt>
    <dgm:pt modelId="{9BF98558-A227-4771-8B83-6FDE5C9C967F}" type="pres">
      <dgm:prSet presAssocID="{A41873F9-65DE-4895-A297-71220F1C8FD7}" presName="compositeSpace" presStyleCnt="0"/>
      <dgm:spPr/>
    </dgm:pt>
    <dgm:pt modelId="{134C24F6-6F09-4E5E-A6BA-B90DA20393F3}" type="pres">
      <dgm:prSet presAssocID="{B705F860-CB2F-4D8A-8A84-8092BB0A62DF}" presName="composite" presStyleCnt="0"/>
      <dgm:spPr/>
    </dgm:pt>
    <dgm:pt modelId="{5EA2D9E9-41A3-4FA1-AEBC-11F4A495251F}" type="pres">
      <dgm:prSet presAssocID="{B705F860-CB2F-4D8A-8A84-8092BB0A62DF}" presName="bgChev" presStyleLbl="node1" presStyleIdx="1" presStyleCnt="3"/>
      <dgm:spPr/>
    </dgm:pt>
    <dgm:pt modelId="{502529A9-AB77-4554-8AC3-1EFE9E07C679}" type="pres">
      <dgm:prSet presAssocID="{B705F860-CB2F-4D8A-8A84-8092BB0A62DF}" presName="txNode" presStyleLbl="fgAcc1" presStyleIdx="1" presStyleCnt="3">
        <dgm:presLayoutVars>
          <dgm:bulletEnabled val="1"/>
        </dgm:presLayoutVars>
      </dgm:prSet>
      <dgm:spPr/>
    </dgm:pt>
    <dgm:pt modelId="{4FE3ECC8-803B-4FD6-B610-530F303369A6}" type="pres">
      <dgm:prSet presAssocID="{6B648EEE-8E93-4A57-9148-AC81C298842A}" presName="compositeSpace" presStyleCnt="0"/>
      <dgm:spPr/>
    </dgm:pt>
    <dgm:pt modelId="{D8BC7FC5-33EE-4DA8-9E80-319021C4D841}" type="pres">
      <dgm:prSet presAssocID="{30DC5406-ECD9-4E7B-9D92-AAF37E10F97D}" presName="composite" presStyleCnt="0"/>
      <dgm:spPr/>
    </dgm:pt>
    <dgm:pt modelId="{CC924456-C060-4FFB-A3CA-D28FC1CCD15B}" type="pres">
      <dgm:prSet presAssocID="{30DC5406-ECD9-4E7B-9D92-AAF37E10F97D}" presName="bgChev" presStyleLbl="node1" presStyleIdx="2" presStyleCnt="3"/>
      <dgm:spPr/>
    </dgm:pt>
    <dgm:pt modelId="{A290D8AD-B28D-40B3-9F83-2B41B6FE8B20}" type="pres">
      <dgm:prSet presAssocID="{30DC5406-ECD9-4E7B-9D92-AAF37E10F97D}" presName="txNode" presStyleLbl="fgAcc1" presStyleIdx="2" presStyleCnt="3">
        <dgm:presLayoutVars>
          <dgm:bulletEnabled val="1"/>
        </dgm:presLayoutVars>
      </dgm:prSet>
      <dgm:spPr/>
    </dgm:pt>
  </dgm:ptLst>
  <dgm:cxnLst>
    <dgm:cxn modelId="{99982708-5A35-4842-A278-EECC7DAD6F91}" srcId="{475F400B-EBD0-4AAE-970C-83EDAC798805}" destId="{F93CF7DF-2B59-40A5-949C-D00386FFA208}" srcOrd="0" destOrd="0" parTransId="{0F2AC0EB-4AF3-481B-9E12-D4EE71289AFF}" sibTransId="{A41873F9-65DE-4895-A297-71220F1C8FD7}"/>
    <dgm:cxn modelId="{57D33520-A261-4599-BFBB-7009FE20AF08}" srcId="{475F400B-EBD0-4AAE-970C-83EDAC798805}" destId="{B705F860-CB2F-4D8A-8A84-8092BB0A62DF}" srcOrd="1" destOrd="0" parTransId="{6856305F-67BF-4938-AE8F-5E3BFB60CCF4}" sibTransId="{6B648EEE-8E93-4A57-9148-AC81C298842A}"/>
    <dgm:cxn modelId="{E2203622-F1F9-41EE-9340-A798D19C86BA}" srcId="{475F400B-EBD0-4AAE-970C-83EDAC798805}" destId="{30DC5406-ECD9-4E7B-9D92-AAF37E10F97D}" srcOrd="2" destOrd="0" parTransId="{3AD08C51-9D5E-4A45-BC42-92F07774BD5E}" sibTransId="{22CB1EE7-5B02-4FE2-8A0E-18C3E9ECDEEF}"/>
    <dgm:cxn modelId="{C292443F-BFD9-46B2-B52A-B018C8E16789}" type="presOf" srcId="{30DC5406-ECD9-4E7B-9D92-AAF37E10F97D}" destId="{A290D8AD-B28D-40B3-9F83-2B41B6FE8B20}" srcOrd="0" destOrd="0" presId="urn:microsoft.com/office/officeart/2005/8/layout/chevronAccent+Icon"/>
    <dgm:cxn modelId="{48CE2E94-6B11-4FC2-86E2-4BE556F78751}" type="presOf" srcId="{F93CF7DF-2B59-40A5-949C-D00386FFA208}" destId="{6C683641-4F08-4E9C-9B75-42A5405E82BF}" srcOrd="0" destOrd="0" presId="urn:microsoft.com/office/officeart/2005/8/layout/chevronAccent+Icon"/>
    <dgm:cxn modelId="{92798FB6-A83B-49D2-BE59-AB211276009D}" type="presOf" srcId="{B705F860-CB2F-4D8A-8A84-8092BB0A62DF}" destId="{502529A9-AB77-4554-8AC3-1EFE9E07C679}" srcOrd="0" destOrd="0" presId="urn:microsoft.com/office/officeart/2005/8/layout/chevronAccent+Icon"/>
    <dgm:cxn modelId="{39CE63C2-5956-494E-9AA1-ED109E9F8288}" type="presOf" srcId="{475F400B-EBD0-4AAE-970C-83EDAC798805}" destId="{5969985E-DD4D-4204-A068-6F08F4CE6ECE}" srcOrd="0" destOrd="0" presId="urn:microsoft.com/office/officeart/2005/8/layout/chevronAccent+Icon"/>
    <dgm:cxn modelId="{B9DB2741-EDF4-4876-8690-DB678F9647AA}" type="presParOf" srcId="{5969985E-DD4D-4204-A068-6F08F4CE6ECE}" destId="{2CC1E65A-D510-4E76-8522-F77690F60C5F}" srcOrd="0" destOrd="0" presId="urn:microsoft.com/office/officeart/2005/8/layout/chevronAccent+Icon"/>
    <dgm:cxn modelId="{E990B436-00EC-4ABA-B61E-1F3A009CBBAF}" type="presParOf" srcId="{2CC1E65A-D510-4E76-8522-F77690F60C5F}" destId="{9B2A6D3B-907A-462D-920D-7D76BAD6C85E}" srcOrd="0" destOrd="0" presId="urn:microsoft.com/office/officeart/2005/8/layout/chevronAccent+Icon"/>
    <dgm:cxn modelId="{C303D49E-94D0-49FC-A436-89E5D34F791B}" type="presParOf" srcId="{2CC1E65A-D510-4E76-8522-F77690F60C5F}" destId="{6C683641-4F08-4E9C-9B75-42A5405E82BF}" srcOrd="1" destOrd="0" presId="urn:microsoft.com/office/officeart/2005/8/layout/chevronAccent+Icon"/>
    <dgm:cxn modelId="{7B42D028-8192-4DF2-819B-779EA9B1D1E6}" type="presParOf" srcId="{5969985E-DD4D-4204-A068-6F08F4CE6ECE}" destId="{9BF98558-A227-4771-8B83-6FDE5C9C967F}" srcOrd="1" destOrd="0" presId="urn:microsoft.com/office/officeart/2005/8/layout/chevronAccent+Icon"/>
    <dgm:cxn modelId="{840C7A29-46BB-4D00-9B82-74E56FEB60A1}" type="presParOf" srcId="{5969985E-DD4D-4204-A068-6F08F4CE6ECE}" destId="{134C24F6-6F09-4E5E-A6BA-B90DA20393F3}" srcOrd="2" destOrd="0" presId="urn:microsoft.com/office/officeart/2005/8/layout/chevronAccent+Icon"/>
    <dgm:cxn modelId="{A36CBAE8-4457-4A4F-A297-D3F24FC623E7}" type="presParOf" srcId="{134C24F6-6F09-4E5E-A6BA-B90DA20393F3}" destId="{5EA2D9E9-41A3-4FA1-AEBC-11F4A495251F}" srcOrd="0" destOrd="0" presId="urn:microsoft.com/office/officeart/2005/8/layout/chevronAccent+Icon"/>
    <dgm:cxn modelId="{FC1F3FC0-70AD-4DA3-9F48-5324B8FE4232}" type="presParOf" srcId="{134C24F6-6F09-4E5E-A6BA-B90DA20393F3}" destId="{502529A9-AB77-4554-8AC3-1EFE9E07C679}" srcOrd="1" destOrd="0" presId="urn:microsoft.com/office/officeart/2005/8/layout/chevronAccent+Icon"/>
    <dgm:cxn modelId="{CE61CFF3-520E-464B-AE1F-F0500287A0EF}" type="presParOf" srcId="{5969985E-DD4D-4204-A068-6F08F4CE6ECE}" destId="{4FE3ECC8-803B-4FD6-B610-530F303369A6}" srcOrd="3" destOrd="0" presId="urn:microsoft.com/office/officeart/2005/8/layout/chevronAccent+Icon"/>
    <dgm:cxn modelId="{71B9A26C-0D16-44DC-A2FD-BDA050F190ED}" type="presParOf" srcId="{5969985E-DD4D-4204-A068-6F08F4CE6ECE}" destId="{D8BC7FC5-33EE-4DA8-9E80-319021C4D841}" srcOrd="4" destOrd="0" presId="urn:microsoft.com/office/officeart/2005/8/layout/chevronAccent+Icon"/>
    <dgm:cxn modelId="{D60A1DFF-97E1-4846-A5D0-9E0A7F7B1C8B}" type="presParOf" srcId="{D8BC7FC5-33EE-4DA8-9E80-319021C4D841}" destId="{CC924456-C060-4FFB-A3CA-D28FC1CCD15B}" srcOrd="0" destOrd="0" presId="urn:microsoft.com/office/officeart/2005/8/layout/chevronAccent+Icon"/>
    <dgm:cxn modelId="{E00F351F-E574-41A1-A4AC-F971A3D23652}" type="presParOf" srcId="{D8BC7FC5-33EE-4DA8-9E80-319021C4D841}" destId="{A290D8AD-B28D-40B3-9F83-2B41B6FE8B20}"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A6D3B-907A-462D-920D-7D76BAD6C85E}">
      <dsp:nvSpPr>
        <dsp:cNvPr id="0" name=""/>
        <dsp:cNvSpPr/>
      </dsp:nvSpPr>
      <dsp:spPr>
        <a:xfrm>
          <a:off x="1210" y="0"/>
          <a:ext cx="3040903" cy="11666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83641-4F08-4E9C-9B75-42A5405E82BF}">
      <dsp:nvSpPr>
        <dsp:cNvPr id="0" name=""/>
        <dsp:cNvSpPr/>
      </dsp:nvSpPr>
      <dsp:spPr>
        <a:xfrm>
          <a:off x="812117" y="291659"/>
          <a:ext cx="2567873" cy="11666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Honda set carbon neutrality goal with Triple Zero 2050 Vision</a:t>
          </a:r>
        </a:p>
      </dsp:txBody>
      <dsp:txXfrm>
        <a:off x="846287" y="325829"/>
        <a:ext cx="2499533" cy="1098299"/>
      </dsp:txXfrm>
    </dsp:sp>
    <dsp:sp modelId="{5EA2D9E9-41A3-4FA1-AEBC-11F4A495251F}">
      <dsp:nvSpPr>
        <dsp:cNvPr id="0" name=""/>
        <dsp:cNvSpPr/>
      </dsp:nvSpPr>
      <dsp:spPr>
        <a:xfrm>
          <a:off x="3474597" y="0"/>
          <a:ext cx="3040903" cy="11666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529A9-AB77-4554-8AC3-1EFE9E07C679}">
      <dsp:nvSpPr>
        <dsp:cNvPr id="0" name=""/>
        <dsp:cNvSpPr/>
      </dsp:nvSpPr>
      <dsp:spPr>
        <a:xfrm>
          <a:off x="4285504" y="291659"/>
          <a:ext cx="2567873" cy="11666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Honda requires suppliers to set internal carbon neutrality goals</a:t>
          </a:r>
        </a:p>
      </dsp:txBody>
      <dsp:txXfrm>
        <a:off x="4319674" y="325829"/>
        <a:ext cx="2499533" cy="1098299"/>
      </dsp:txXfrm>
    </dsp:sp>
    <dsp:sp modelId="{CC924456-C060-4FFB-A3CA-D28FC1CCD15B}">
      <dsp:nvSpPr>
        <dsp:cNvPr id="0" name=""/>
        <dsp:cNvSpPr/>
      </dsp:nvSpPr>
      <dsp:spPr>
        <a:xfrm>
          <a:off x="6947984" y="0"/>
          <a:ext cx="3040903" cy="1166639"/>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0D8AD-B28D-40B3-9F83-2B41B6FE8B20}">
      <dsp:nvSpPr>
        <dsp:cNvPr id="0" name=""/>
        <dsp:cNvSpPr/>
      </dsp:nvSpPr>
      <dsp:spPr>
        <a:xfrm>
          <a:off x="7758891" y="291659"/>
          <a:ext cx="2567873" cy="116663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Suppliers must set targets and develop decarbonization pathway</a:t>
          </a:r>
        </a:p>
      </dsp:txBody>
      <dsp:txXfrm>
        <a:off x="7793061" y="325829"/>
        <a:ext cx="2499533" cy="10982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92B0F2-52AF-2833-5004-B0389CDA5F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84FCF1-CBAF-E678-CD6B-BDEBCEF0E0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DA89A9-01EC-4EAA-94AC-D686441065B0}" type="datetimeFigureOut">
              <a:rPr lang="en-US" smtClean="0"/>
              <a:t>7/30/2024</a:t>
            </a:fld>
            <a:endParaRPr lang="en-US"/>
          </a:p>
        </p:txBody>
      </p:sp>
      <p:sp>
        <p:nvSpPr>
          <p:cNvPr id="4" name="Footer Placeholder 3">
            <a:extLst>
              <a:ext uri="{FF2B5EF4-FFF2-40B4-BE49-F238E27FC236}">
                <a16:creationId xmlns:a16="http://schemas.microsoft.com/office/drawing/2014/main" id="{8B875BD3-39AF-24CC-F1CF-652EE2808A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8F92FF-48AA-3F0E-3CDE-79CB435202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168174-EFB6-45FE-8C38-180E4B9E6797}" type="slidenum">
              <a:rPr lang="en-US" smtClean="0"/>
              <a:t>‹#›</a:t>
            </a:fld>
            <a:endParaRPr lang="en-US"/>
          </a:p>
        </p:txBody>
      </p:sp>
    </p:spTree>
    <p:extLst>
      <p:ext uri="{BB962C8B-B14F-4D97-AF65-F5344CB8AC3E}">
        <p14:creationId xmlns:p14="http://schemas.microsoft.com/office/powerpoint/2010/main" val="3121104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BE97F-EB75-4C45-A364-0F4AE447ADBF}"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82AF0-C73B-4CC2-A1A6-E22B8EE9FFBE}" type="slidenum">
              <a:rPr lang="en-US" smtClean="0"/>
              <a:t>‹#›</a:t>
            </a:fld>
            <a:endParaRPr lang="en-US"/>
          </a:p>
        </p:txBody>
      </p:sp>
    </p:spTree>
    <p:extLst>
      <p:ext uri="{BB962C8B-B14F-4D97-AF65-F5344CB8AC3E}">
        <p14:creationId xmlns:p14="http://schemas.microsoft.com/office/powerpoint/2010/main" val="225986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82AF0-C73B-4CC2-A1A6-E22B8EE9FFBE}" type="slidenum">
              <a:rPr lang="en-US" smtClean="0"/>
              <a:t>2</a:t>
            </a:fld>
            <a:endParaRPr lang="en-US"/>
          </a:p>
        </p:txBody>
      </p:sp>
    </p:spTree>
    <p:extLst>
      <p:ext uri="{BB962C8B-B14F-4D97-AF65-F5344CB8AC3E}">
        <p14:creationId xmlns:p14="http://schemas.microsoft.com/office/powerpoint/2010/main" val="1613372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note to the presenter: This is the slide where you show the pathway aligns with leadership priorities, which should be determined early on in this process of determining a decarbonization pathway and setting a target]</a:t>
            </a:r>
          </a:p>
        </p:txBody>
      </p:sp>
      <p:sp>
        <p:nvSpPr>
          <p:cNvPr id="4" name="Slide Number Placeholder 3"/>
          <p:cNvSpPr>
            <a:spLocks noGrp="1"/>
          </p:cNvSpPr>
          <p:nvPr>
            <p:ph type="sldNum" sz="quarter" idx="5"/>
          </p:nvPr>
        </p:nvSpPr>
        <p:spPr/>
        <p:txBody>
          <a:bodyPr/>
          <a:lstStyle/>
          <a:p>
            <a:fld id="{53082AF0-C73B-4CC2-A1A6-E22B8EE9FFBE}" type="slidenum">
              <a:rPr lang="en-US" smtClean="0"/>
              <a:t>15</a:t>
            </a:fld>
            <a:endParaRPr lang="en-US"/>
          </a:p>
        </p:txBody>
      </p:sp>
    </p:spTree>
    <p:extLst>
      <p:ext uri="{BB962C8B-B14F-4D97-AF65-F5344CB8AC3E}">
        <p14:creationId xmlns:p14="http://schemas.microsoft.com/office/powerpoint/2010/main" val="2932047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Key Takeaways here show us the sort of investment that would be required to meet Honda’s carbon reduction targets.</a:t>
            </a:r>
          </a:p>
          <a:p>
            <a:pPr marL="171450" indent="-171450">
              <a:buFont typeface="Arial" panose="020B0604020202020204" pitchFamily="34" charset="0"/>
              <a:buChar char="•"/>
            </a:pPr>
            <a:r>
              <a:rPr lang="en-US"/>
              <a:t>We are NOT seeking approval for the investments modeled here, rather we are looking for feedback as to whether this sort of investment is possible for the company between now and 2035.</a:t>
            </a:r>
          </a:p>
        </p:txBody>
      </p:sp>
      <p:sp>
        <p:nvSpPr>
          <p:cNvPr id="4" name="Slide Number Placeholder 3"/>
          <p:cNvSpPr>
            <a:spLocks noGrp="1"/>
          </p:cNvSpPr>
          <p:nvPr>
            <p:ph type="sldNum" sz="quarter" idx="5"/>
          </p:nvPr>
        </p:nvSpPr>
        <p:spPr/>
        <p:txBody>
          <a:bodyPr/>
          <a:lstStyle/>
          <a:p>
            <a:fld id="{53082AF0-C73B-4CC2-A1A6-E22B8EE9FFBE}" type="slidenum">
              <a:rPr lang="en-US" smtClean="0"/>
              <a:t>16</a:t>
            </a:fld>
            <a:endParaRPr lang="en-US"/>
          </a:p>
        </p:txBody>
      </p:sp>
    </p:spTree>
    <p:extLst>
      <p:ext uri="{BB962C8B-B14F-4D97-AF65-F5344CB8AC3E}">
        <p14:creationId xmlns:p14="http://schemas.microsoft.com/office/powerpoint/2010/main" val="29515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Key Takeaways here show us the sort of investment that would be required to meet Honda’s carbon reduction targets.</a:t>
            </a:r>
          </a:p>
          <a:p>
            <a:pPr marL="171450" indent="-171450">
              <a:buFont typeface="Arial" panose="020B0604020202020204" pitchFamily="34" charset="0"/>
              <a:buChar char="•"/>
            </a:pPr>
            <a:r>
              <a:rPr lang="en-US"/>
              <a:t>We are NOT seeking approval for the investments modeled here, rather we are looking for feedback as to whether this sort of investment is possible for the company between now and 2050.</a:t>
            </a:r>
          </a:p>
          <a:p>
            <a:endParaRPr lang="en-US"/>
          </a:p>
        </p:txBody>
      </p:sp>
      <p:sp>
        <p:nvSpPr>
          <p:cNvPr id="4" name="Slide Number Placeholder 3"/>
          <p:cNvSpPr>
            <a:spLocks noGrp="1"/>
          </p:cNvSpPr>
          <p:nvPr>
            <p:ph type="sldNum" sz="quarter" idx="5"/>
          </p:nvPr>
        </p:nvSpPr>
        <p:spPr/>
        <p:txBody>
          <a:bodyPr/>
          <a:lstStyle/>
          <a:p>
            <a:fld id="{53082AF0-C73B-4CC2-A1A6-E22B8EE9FFBE}" type="slidenum">
              <a:rPr lang="en-US" smtClean="0"/>
              <a:t>17</a:t>
            </a:fld>
            <a:endParaRPr lang="en-US"/>
          </a:p>
        </p:txBody>
      </p:sp>
    </p:spTree>
    <p:extLst>
      <p:ext uri="{BB962C8B-B14F-4D97-AF65-F5344CB8AC3E}">
        <p14:creationId xmlns:p14="http://schemas.microsoft.com/office/powerpoint/2010/main" val="285691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note to the presenter: This is intended as a call to action. Please adjust accordingly for your organization’s preferred approach.]</a:t>
            </a:r>
          </a:p>
          <a:p>
            <a:pPr marL="171450" indent="-171450">
              <a:buFont typeface="Arial" panose="020B0604020202020204" pitchFamily="34" charset="0"/>
              <a:buChar char="•"/>
            </a:pPr>
            <a:r>
              <a:rPr lang="en-US" b="1"/>
              <a:t>In light of the range of investment we’ve seen in the previous section, can we commit to the carbon reduction targets Honda is asking of us?</a:t>
            </a:r>
          </a:p>
        </p:txBody>
      </p:sp>
      <p:sp>
        <p:nvSpPr>
          <p:cNvPr id="4" name="Slide Number Placeholder 3"/>
          <p:cNvSpPr>
            <a:spLocks noGrp="1"/>
          </p:cNvSpPr>
          <p:nvPr>
            <p:ph type="sldNum" sz="quarter" idx="5"/>
          </p:nvPr>
        </p:nvSpPr>
        <p:spPr/>
        <p:txBody>
          <a:bodyPr/>
          <a:lstStyle/>
          <a:p>
            <a:fld id="{53082AF0-C73B-4CC2-A1A6-E22B8EE9FFBE}" type="slidenum">
              <a:rPr lang="en-US" smtClean="0"/>
              <a:t>19</a:t>
            </a:fld>
            <a:endParaRPr lang="en-US"/>
          </a:p>
        </p:txBody>
      </p:sp>
    </p:spTree>
    <p:extLst>
      <p:ext uri="{BB962C8B-B14F-4D97-AF65-F5344CB8AC3E}">
        <p14:creationId xmlns:p14="http://schemas.microsoft.com/office/powerpoint/2010/main" val="406937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note to the presenter: Include next steps from stakeholder and leadership engagement]</a:t>
            </a:r>
          </a:p>
        </p:txBody>
      </p:sp>
      <p:sp>
        <p:nvSpPr>
          <p:cNvPr id="4" name="Slide Number Placeholder 3"/>
          <p:cNvSpPr>
            <a:spLocks noGrp="1"/>
          </p:cNvSpPr>
          <p:nvPr>
            <p:ph type="sldNum" sz="quarter" idx="5"/>
          </p:nvPr>
        </p:nvSpPr>
        <p:spPr/>
        <p:txBody>
          <a:bodyPr/>
          <a:lstStyle/>
          <a:p>
            <a:fld id="{53082AF0-C73B-4CC2-A1A6-E22B8EE9FFBE}" type="slidenum">
              <a:rPr lang="en-US" smtClean="0"/>
              <a:t>20</a:t>
            </a:fld>
            <a:endParaRPr lang="en-US"/>
          </a:p>
        </p:txBody>
      </p:sp>
    </p:spTree>
    <p:extLst>
      <p:ext uri="{BB962C8B-B14F-4D97-AF65-F5344CB8AC3E}">
        <p14:creationId xmlns:p14="http://schemas.microsoft.com/office/powerpoint/2010/main" val="777635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comparison shows the relative contribution of each lever toward the carbon reduction that is modeled</a:t>
            </a:r>
          </a:p>
          <a:p>
            <a:pPr marL="171450" indent="-171450">
              <a:buFont typeface="Arial" panose="020B0604020202020204" pitchFamily="34" charset="0"/>
              <a:buChar char="•"/>
            </a:pPr>
            <a:r>
              <a:rPr lang="en-US"/>
              <a:t>This is for informational purposes only and should provide context as to which levers may be most worth focusing on near-term</a:t>
            </a:r>
          </a:p>
        </p:txBody>
      </p:sp>
      <p:sp>
        <p:nvSpPr>
          <p:cNvPr id="4" name="Slide Number Placeholder 3"/>
          <p:cNvSpPr>
            <a:spLocks noGrp="1"/>
          </p:cNvSpPr>
          <p:nvPr>
            <p:ph type="sldNum" sz="quarter" idx="5"/>
          </p:nvPr>
        </p:nvSpPr>
        <p:spPr/>
        <p:txBody>
          <a:bodyPr/>
          <a:lstStyle/>
          <a:p>
            <a:fld id="{53082AF0-C73B-4CC2-A1A6-E22B8EE9FFBE}" type="slidenum">
              <a:rPr lang="en-US" smtClean="0"/>
              <a:t>24</a:t>
            </a:fld>
            <a:endParaRPr lang="en-US"/>
          </a:p>
        </p:txBody>
      </p:sp>
    </p:spTree>
    <p:extLst>
      <p:ext uri="{BB962C8B-B14F-4D97-AF65-F5344CB8AC3E}">
        <p14:creationId xmlns:p14="http://schemas.microsoft.com/office/powerpoint/2010/main" val="223203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a:t>Honda has set a carbon neutrality goal that includes reducing the suppliers’ own greenhouse gas emissions</a:t>
            </a:r>
          </a:p>
          <a:p>
            <a:pPr marL="171450" indent="-171450">
              <a:buFont typeface="Arial" panose="020B0604020202020204" pitchFamily="34" charset="0"/>
              <a:buChar char="•"/>
            </a:pPr>
            <a:r>
              <a:rPr lang="en-US" sz="1050"/>
              <a:t>Honda has therefore set requirements for Direct Tier 1 and Raw Materials suppliers to reduce their carbon emissions</a:t>
            </a:r>
          </a:p>
          <a:p>
            <a:pPr marL="171450" indent="-171450">
              <a:buFont typeface="Arial" panose="020B0604020202020204" pitchFamily="34" charset="0"/>
              <a:buChar char="•"/>
            </a:pPr>
            <a:r>
              <a:rPr lang="en-US" sz="1050"/>
              <a:t>Honda suppliers must therefore set carbon reduction targets in line with Honda’s requirements in order for Honda to meet their own decarbonization goals</a:t>
            </a:r>
          </a:p>
          <a:p>
            <a:pPr marL="171450" indent="-171450">
              <a:buFont typeface="Arial" panose="020B0604020202020204" pitchFamily="34" charset="0"/>
              <a:buChar char="•"/>
            </a:pPr>
            <a:r>
              <a:rPr lang="en-US" sz="1050"/>
              <a:t>Honda considers suppliers who achieve these requirements to be more competitive as future partners compared with those who don’t</a:t>
            </a:r>
          </a:p>
        </p:txBody>
      </p:sp>
      <p:sp>
        <p:nvSpPr>
          <p:cNvPr id="4" name="Slide Number Placeholder 3"/>
          <p:cNvSpPr>
            <a:spLocks noGrp="1"/>
          </p:cNvSpPr>
          <p:nvPr>
            <p:ph type="sldNum" sz="quarter" idx="5"/>
          </p:nvPr>
        </p:nvSpPr>
        <p:spPr/>
        <p:txBody>
          <a:bodyPr/>
          <a:lstStyle/>
          <a:p>
            <a:fld id="{53082AF0-C73B-4CC2-A1A6-E22B8EE9FFBE}" type="slidenum">
              <a:rPr lang="en-US" smtClean="0"/>
              <a:t>4</a:t>
            </a:fld>
            <a:endParaRPr lang="en-US"/>
          </a:p>
        </p:txBody>
      </p:sp>
    </p:spTree>
    <p:extLst>
      <p:ext uri="{BB962C8B-B14F-4D97-AF65-F5344CB8AC3E}">
        <p14:creationId xmlns:p14="http://schemas.microsoft.com/office/powerpoint/2010/main" val="244170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53082AF0-C73B-4CC2-A1A6-E22B8EE9FFBE}" type="slidenum">
              <a:rPr lang="en-US" smtClean="0"/>
              <a:t>5</a:t>
            </a:fld>
            <a:endParaRPr lang="en-US"/>
          </a:p>
        </p:txBody>
      </p:sp>
    </p:spTree>
    <p:extLst>
      <p:ext uri="{BB962C8B-B14F-4D97-AF65-F5344CB8AC3E}">
        <p14:creationId xmlns:p14="http://schemas.microsoft.com/office/powerpoint/2010/main" val="2258426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[A note to the presenter: The intent is to show the stakeholders who have engaged throughout the process. Highlight the role and support each of the included stakeholders has provided]</a:t>
            </a:r>
          </a:p>
        </p:txBody>
      </p:sp>
      <p:sp>
        <p:nvSpPr>
          <p:cNvPr id="4" name="Slide Number Placeholder 3"/>
          <p:cNvSpPr>
            <a:spLocks noGrp="1"/>
          </p:cNvSpPr>
          <p:nvPr>
            <p:ph type="sldNum" sz="quarter" idx="5"/>
          </p:nvPr>
        </p:nvSpPr>
        <p:spPr/>
        <p:txBody>
          <a:bodyPr/>
          <a:lstStyle/>
          <a:p>
            <a:fld id="{53082AF0-C73B-4CC2-A1A6-E22B8EE9FFBE}" type="slidenum">
              <a:rPr lang="en-US" smtClean="0"/>
              <a:t>6</a:t>
            </a:fld>
            <a:endParaRPr lang="en-US"/>
          </a:p>
        </p:txBody>
      </p:sp>
    </p:spTree>
    <p:extLst>
      <p:ext uri="{BB962C8B-B14F-4D97-AF65-F5344CB8AC3E}">
        <p14:creationId xmlns:p14="http://schemas.microsoft.com/office/powerpoint/2010/main" val="373164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Automotive OEMs are facing increasing expectations from investors, regulators, and customers to reduce carbon emissions</a:t>
            </a:r>
          </a:p>
          <a:p>
            <a:pPr marL="171450" indent="-171450">
              <a:buFont typeface="Arial" panose="020B0604020202020204" pitchFamily="34" charset="0"/>
              <a:buChar char="•"/>
            </a:pPr>
            <a:r>
              <a:rPr lang="en-US"/>
              <a:t>These pressures include reducing carbon emissions in the automotive supply chain </a:t>
            </a:r>
          </a:p>
          <a:p>
            <a:pPr marL="171450" indent="-171450">
              <a:buFont typeface="Arial" panose="020B0604020202020204" pitchFamily="34" charset="0"/>
              <a:buChar char="•"/>
            </a:pPr>
            <a:r>
              <a:rPr lang="en-US"/>
              <a:t>Automotive OEMs are, therefore, increasingly expecting suppliers to set reduce carbon emissions</a:t>
            </a:r>
          </a:p>
          <a:p>
            <a:pPr marL="171450" indent="-171450">
              <a:buFont typeface="Arial" panose="020B0604020202020204" pitchFamily="34" charset="0"/>
              <a:buChar char="•"/>
            </a:pPr>
            <a:r>
              <a:rPr lang="en-US"/>
              <a:t>Automotive OEMs are also investing and collaborating to support suppliers in setting and achieving these carbon reduction targets</a:t>
            </a:r>
          </a:p>
        </p:txBody>
      </p:sp>
      <p:sp>
        <p:nvSpPr>
          <p:cNvPr id="4" name="Slide Number Placeholder 3"/>
          <p:cNvSpPr>
            <a:spLocks noGrp="1"/>
          </p:cNvSpPr>
          <p:nvPr>
            <p:ph type="sldNum" sz="quarter" idx="5"/>
          </p:nvPr>
        </p:nvSpPr>
        <p:spPr/>
        <p:txBody>
          <a:bodyPr/>
          <a:lstStyle/>
          <a:p>
            <a:fld id="{53082AF0-C73B-4CC2-A1A6-E22B8EE9FFBE}" type="slidenum">
              <a:rPr lang="en-US" smtClean="0"/>
              <a:t>8</a:t>
            </a:fld>
            <a:endParaRPr lang="en-US"/>
          </a:p>
        </p:txBody>
      </p:sp>
    </p:spTree>
    <p:extLst>
      <p:ext uri="{BB962C8B-B14F-4D97-AF65-F5344CB8AC3E}">
        <p14:creationId xmlns:p14="http://schemas.microsoft.com/office/powerpoint/2010/main" val="223033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Honda expects suppliers to be carbon neutral by 2050, and ALSO expect suppliers to continuously reduce emissions between now and then</a:t>
            </a:r>
          </a:p>
          <a:p>
            <a:pPr marL="171450" indent="-171450">
              <a:buFont typeface="Arial" panose="020B0604020202020204" pitchFamily="34" charset="0"/>
              <a:buChar char="•"/>
            </a:pPr>
            <a:r>
              <a:rPr lang="en-US"/>
              <a:t>Specifically, this means reducing emissions 5.7% per year starting in 2025 through 2035 compared to a 2019 baseline. Ultimately, this means that suppliers must reduce their emissions by 63% compared to 2019 by the end of 2035.</a:t>
            </a:r>
          </a:p>
          <a:p>
            <a:pPr marL="171450" indent="-171450">
              <a:buFont typeface="Arial" panose="020B0604020202020204" pitchFamily="34" charset="0"/>
              <a:buChar char="•"/>
            </a:pPr>
            <a:r>
              <a:rPr lang="en-US"/>
              <a:t>At this time, this 63% reduction requirement applies to their suppliers’ Scope 1 (direct greenhouse gas emissions [such as due to fuel combustion]) and Scope 2 (emissions due to electricity related use)</a:t>
            </a:r>
          </a:p>
          <a:p>
            <a:pPr marL="171450" indent="-171450">
              <a:buFont typeface="Arial" panose="020B0604020202020204" pitchFamily="34" charset="0"/>
              <a:buChar char="•"/>
            </a:pPr>
            <a:r>
              <a:rPr lang="en-US"/>
              <a:t>Additionally, suppliers must set targets to achieve Scope 1 and Scope 2 carbon neutrality by 2050</a:t>
            </a:r>
          </a:p>
          <a:p>
            <a:pPr marL="171450" indent="-171450">
              <a:buFont typeface="Arial" panose="020B0604020202020204" pitchFamily="34" charset="0"/>
              <a:buChar char="•"/>
            </a:pPr>
            <a:r>
              <a:rPr lang="en-US"/>
              <a:t>To track progress to meeting these requirements, Honda requires suppliers to report their annual Scope 1 and Scope 2 emissions to a software called M2030</a:t>
            </a:r>
          </a:p>
          <a:p>
            <a:pPr marL="171450" indent="-171450">
              <a:buFont typeface="Arial" panose="020B0604020202020204" pitchFamily="34" charset="0"/>
              <a:buChar char="•"/>
            </a:pPr>
            <a:r>
              <a:rPr lang="en-US"/>
              <a:t>And to track whether suppliers are positioned to meet these reduction targets and requirements, Honda expects suppliers to develop a carbon reduction plan and roadmap – also communicated through M2030</a:t>
            </a:r>
          </a:p>
        </p:txBody>
      </p:sp>
      <p:sp>
        <p:nvSpPr>
          <p:cNvPr id="4" name="Slide Number Placeholder 3"/>
          <p:cNvSpPr>
            <a:spLocks noGrp="1"/>
          </p:cNvSpPr>
          <p:nvPr>
            <p:ph type="sldNum" sz="quarter" idx="5"/>
          </p:nvPr>
        </p:nvSpPr>
        <p:spPr/>
        <p:txBody>
          <a:bodyPr/>
          <a:lstStyle/>
          <a:p>
            <a:fld id="{53082AF0-C73B-4CC2-A1A6-E22B8EE9FFBE}" type="slidenum">
              <a:rPr lang="en-US" smtClean="0"/>
              <a:t>9</a:t>
            </a:fld>
            <a:endParaRPr lang="en-US"/>
          </a:p>
        </p:txBody>
      </p:sp>
    </p:spTree>
    <p:extLst>
      <p:ext uri="{BB962C8B-B14F-4D97-AF65-F5344CB8AC3E}">
        <p14:creationId xmlns:p14="http://schemas.microsoft.com/office/powerpoint/2010/main" val="2398995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Honda has created a Sustainability Scorecard to track suppliers’ progress toward achieving their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Honda looks more favorably on suppliers who fulfill the actions in this scorecard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Setting a carbon reduction target and creating a decarbonization strategy checks 5 important boxes in the Honda Sustainability Scorecard.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Completing the Actions in this scorecard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82AF0-C73B-4CC2-A1A6-E22B8EE9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33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a:t>Setting and meeting carbon reduction targets has notable business benefits</a:t>
            </a:r>
          </a:p>
          <a:p>
            <a:pPr marL="628650" lvl="1" indent="-171450">
              <a:buFont typeface="Arial" panose="020B0604020202020204" pitchFamily="34" charset="0"/>
              <a:buChar char="•"/>
            </a:pPr>
            <a:r>
              <a:rPr lang="en-US" sz="1050"/>
              <a:t>As discussed, setting and meeting these targets strengthens relationships with customers (Honda included)</a:t>
            </a:r>
          </a:p>
          <a:p>
            <a:pPr marL="628650" lvl="1" indent="-171450">
              <a:buFont typeface="Arial" panose="020B0604020202020204" pitchFamily="34" charset="0"/>
              <a:buChar char="•"/>
            </a:pPr>
            <a:r>
              <a:rPr lang="en-US" sz="1050"/>
              <a:t>Achieving these targets will require collaboration across the supply chain. This presents a significant business opportunity to collaborate on products and processes to increase revenue and reduce cost.</a:t>
            </a:r>
          </a:p>
          <a:p>
            <a:pPr marL="628650" lvl="1" indent="-171450">
              <a:buFont typeface="Arial" panose="020B0604020202020204" pitchFamily="34" charset="0"/>
              <a:buChar char="•"/>
            </a:pPr>
            <a:r>
              <a:rPr lang="en-US" sz="1050"/>
              <a:t>Investors and regulations will increasingly demand progress on carbon reduction. Focusing attention to this now will ensure your business is ready for compliance</a:t>
            </a:r>
          </a:p>
          <a:p>
            <a:pPr marL="171450" indent="-171450">
              <a:buFont typeface="Arial" panose="020B0604020202020204" pitchFamily="34" charset="0"/>
              <a:buChar char="•"/>
            </a:pPr>
            <a:endParaRPr lang="en-US" sz="1050"/>
          </a:p>
        </p:txBody>
      </p:sp>
      <p:sp>
        <p:nvSpPr>
          <p:cNvPr id="4" name="Slide Number Placeholder 3"/>
          <p:cNvSpPr>
            <a:spLocks noGrp="1"/>
          </p:cNvSpPr>
          <p:nvPr>
            <p:ph type="sldNum" sz="quarter" idx="5"/>
          </p:nvPr>
        </p:nvSpPr>
        <p:spPr/>
        <p:txBody>
          <a:bodyPr/>
          <a:lstStyle/>
          <a:p>
            <a:fld id="{53082AF0-C73B-4CC2-A1A6-E22B8EE9FFBE}" type="slidenum">
              <a:rPr lang="en-US" smtClean="0"/>
              <a:t>11</a:t>
            </a:fld>
            <a:endParaRPr lang="en-US"/>
          </a:p>
        </p:txBody>
      </p:sp>
    </p:spTree>
    <p:extLst>
      <p:ext uri="{BB962C8B-B14F-4D97-AF65-F5344CB8AC3E}">
        <p14:creationId xmlns:p14="http://schemas.microsoft.com/office/powerpoint/2010/main" val="139939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note to the presenter: this roadmap is intended to show leadership the process of developing the decarbonization pathway presented in the next few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E976E-A26A-4F6A-AEE7-26A0E722B6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435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s://edisonenergygroup.sharepoint.com/sites/EEMarketing/SitePages/Home.aspx?RootFolder=%2Fsites%2FEEMarketing%2FShared%20Documents%2F2%2DMarketing%20Collateral%2F2%2DCase%20Studies%2FCase%20Study%20Slides&amp;FolderCTID=0x012000DDF961F1EBB031438A141A8D3AEC1BEA&amp;View=%7BB9BA1B4C%2D75AC%2D4CBE%2D87AA%2D658CEB672FC8%7D"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s://edisonenergygroup.sharepoint.com/sites/EEMarketing/SitePages/Home.aspx?RootFolder=%2Fsites%2FEEMarketing%2FShared%20Documents%2F2%2DMarketing%20Collateral%2F2%2DCase%20Studies%2FCase%20Study%20Slides&amp;FolderCTID=0x012000DDF961F1EBB031438A141A8D3AEC1BEA&amp;View=%7BB9BA1B4C%2D75AC%2D4CBE%2D87AA%2D658CEB672FC8%7D"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2EEFC4-BAA4-E5B8-BB3C-431488EFBB88}"/>
              </a:ext>
            </a:extLst>
          </p:cNvPr>
          <p:cNvSpPr>
            <a:spLocks noGrp="1"/>
          </p:cNvSpPr>
          <p:nvPr>
            <p:ph type="pic" sz="quarter" idx="13" hasCustomPrompt="1"/>
          </p:nvPr>
        </p:nvSpPr>
        <p:spPr>
          <a:xfrm>
            <a:off x="-1197" y="2"/>
            <a:ext cx="12193197" cy="6857999"/>
          </a:xfrm>
          <a:custGeom>
            <a:avLst/>
            <a:gdLst>
              <a:gd name="connsiteX0" fmla="*/ 1246959 w 12193197"/>
              <a:gd name="connsiteY0" fmla="*/ 3432647 h 6857999"/>
              <a:gd name="connsiteX1" fmla="*/ 1333371 w 12193197"/>
              <a:gd name="connsiteY1" fmla="*/ 3443672 h 6857999"/>
              <a:gd name="connsiteX2" fmla="*/ 1739492 w 12193197"/>
              <a:gd name="connsiteY2" fmla="*/ 3658681 h 6857999"/>
              <a:gd name="connsiteX3" fmla="*/ 1303738 w 12193197"/>
              <a:gd name="connsiteY3" fmla="*/ 3485794 h 6857999"/>
              <a:gd name="connsiteX4" fmla="*/ 1246959 w 12193197"/>
              <a:gd name="connsiteY4" fmla="*/ 3432647 h 6857999"/>
              <a:gd name="connsiteX5" fmla="*/ 967461 w 12193197"/>
              <a:gd name="connsiteY5" fmla="*/ 3108732 h 6857999"/>
              <a:gd name="connsiteX6" fmla="*/ 1002637 w 12193197"/>
              <a:gd name="connsiteY6" fmla="*/ 3162006 h 6857999"/>
              <a:gd name="connsiteX7" fmla="*/ 1174695 w 12193197"/>
              <a:gd name="connsiteY7" fmla="*/ 3399894 h 6857999"/>
              <a:gd name="connsiteX8" fmla="*/ 926103 w 12193197"/>
              <a:gd name="connsiteY8" fmla="*/ 3440868 h 6857999"/>
              <a:gd name="connsiteX9" fmla="*/ 564080 w 12193197"/>
              <a:gd name="connsiteY9" fmla="*/ 3621911 h 6857999"/>
              <a:gd name="connsiteX10" fmla="*/ 967461 w 12193197"/>
              <a:gd name="connsiteY10" fmla="*/ 3108732 h 6857999"/>
              <a:gd name="connsiteX11" fmla="*/ 2659047 w 12193197"/>
              <a:gd name="connsiteY11" fmla="*/ 3094202 h 6857999"/>
              <a:gd name="connsiteX12" fmla="*/ 2826772 w 12193197"/>
              <a:gd name="connsiteY12" fmla="*/ 3094202 h 6857999"/>
              <a:gd name="connsiteX13" fmla="*/ 2983281 w 12193197"/>
              <a:gd name="connsiteY13" fmla="*/ 3218849 h 6857999"/>
              <a:gd name="connsiteX14" fmla="*/ 2826772 w 12193197"/>
              <a:gd name="connsiteY14" fmla="*/ 3343496 h 6857999"/>
              <a:gd name="connsiteX15" fmla="*/ 2659047 w 12193197"/>
              <a:gd name="connsiteY15" fmla="*/ 3343496 h 6857999"/>
              <a:gd name="connsiteX16" fmla="*/ 2659047 w 12193197"/>
              <a:gd name="connsiteY16" fmla="*/ 3343431 h 6857999"/>
              <a:gd name="connsiteX17" fmla="*/ 3678523 w 12193197"/>
              <a:gd name="connsiteY17" fmla="*/ 3081204 h 6857999"/>
              <a:gd name="connsiteX18" fmla="*/ 3922208 w 12193197"/>
              <a:gd name="connsiteY18" fmla="*/ 3353883 h 6857999"/>
              <a:gd name="connsiteX19" fmla="*/ 3678523 w 12193197"/>
              <a:gd name="connsiteY19" fmla="*/ 3627519 h 6857999"/>
              <a:gd name="connsiteX20" fmla="*/ 3434838 w 12193197"/>
              <a:gd name="connsiteY20" fmla="*/ 3353883 h 6857999"/>
              <a:gd name="connsiteX21" fmla="*/ 3678523 w 12193197"/>
              <a:gd name="connsiteY21" fmla="*/ 3081204 h 6857999"/>
              <a:gd name="connsiteX22" fmla="*/ 1158955 w 12193197"/>
              <a:gd name="connsiteY22" fmla="*/ 3055649 h 6857999"/>
              <a:gd name="connsiteX23" fmla="*/ 1593943 w 12193197"/>
              <a:gd name="connsiteY23" fmla="*/ 3370197 h 6857999"/>
              <a:gd name="connsiteX24" fmla="*/ 1732992 w 12193197"/>
              <a:gd name="connsiteY24" fmla="*/ 3611014 h 6857999"/>
              <a:gd name="connsiteX25" fmla="*/ 1338660 w 12193197"/>
              <a:gd name="connsiteY25" fmla="*/ 3413084 h 6857999"/>
              <a:gd name="connsiteX26" fmla="*/ 1216244 w 12193197"/>
              <a:gd name="connsiteY26" fmla="*/ 3400020 h 6857999"/>
              <a:gd name="connsiteX27" fmla="*/ 1028700 w 12193197"/>
              <a:gd name="connsiteY27" fmla="*/ 3145056 h 6857999"/>
              <a:gd name="connsiteX28" fmla="*/ 994990 w 12193197"/>
              <a:gd name="connsiteY28" fmla="*/ 3093948 h 6857999"/>
              <a:gd name="connsiteX29" fmla="*/ 1159019 w 12193197"/>
              <a:gd name="connsiteY29" fmla="*/ 3055713 h 6857999"/>
              <a:gd name="connsiteX30" fmla="*/ 4079736 w 12193197"/>
              <a:gd name="connsiteY30" fmla="*/ 3020600 h 6857999"/>
              <a:gd name="connsiteX31" fmla="*/ 4079736 w 12193197"/>
              <a:gd name="connsiteY31" fmla="*/ 3094011 h 6857999"/>
              <a:gd name="connsiteX32" fmla="*/ 4093182 w 12193197"/>
              <a:gd name="connsiteY32" fmla="*/ 3094011 h 6857999"/>
              <a:gd name="connsiteX33" fmla="*/ 4093182 w 12193197"/>
              <a:gd name="connsiteY33" fmla="*/ 3037169 h 6857999"/>
              <a:gd name="connsiteX34" fmla="*/ 4093692 w 12193197"/>
              <a:gd name="connsiteY34" fmla="*/ 3037169 h 6857999"/>
              <a:gd name="connsiteX35" fmla="*/ 4112109 w 12193197"/>
              <a:gd name="connsiteY35" fmla="*/ 3094011 h 6857999"/>
              <a:gd name="connsiteX36" fmla="*/ 4125300 w 12193197"/>
              <a:gd name="connsiteY36" fmla="*/ 3094011 h 6857999"/>
              <a:gd name="connsiteX37" fmla="*/ 4143716 w 12193197"/>
              <a:gd name="connsiteY37" fmla="*/ 3037169 h 6857999"/>
              <a:gd name="connsiteX38" fmla="*/ 4144226 w 12193197"/>
              <a:gd name="connsiteY38" fmla="*/ 3037169 h 6857999"/>
              <a:gd name="connsiteX39" fmla="*/ 4144226 w 12193197"/>
              <a:gd name="connsiteY39" fmla="*/ 3094011 h 6857999"/>
              <a:gd name="connsiteX40" fmla="*/ 4157672 w 12193197"/>
              <a:gd name="connsiteY40" fmla="*/ 3094011 h 6857999"/>
              <a:gd name="connsiteX41" fmla="*/ 4157672 w 12193197"/>
              <a:gd name="connsiteY41" fmla="*/ 3020600 h 6857999"/>
              <a:gd name="connsiteX42" fmla="*/ 4137663 w 12193197"/>
              <a:gd name="connsiteY42" fmla="*/ 3020600 h 6857999"/>
              <a:gd name="connsiteX43" fmla="*/ 4118736 w 12193197"/>
              <a:gd name="connsiteY43" fmla="*/ 3076678 h 6857999"/>
              <a:gd name="connsiteX44" fmla="*/ 4118481 w 12193197"/>
              <a:gd name="connsiteY44" fmla="*/ 3076678 h 6857999"/>
              <a:gd name="connsiteX45" fmla="*/ 4100064 w 12193197"/>
              <a:gd name="connsiteY45" fmla="*/ 3020600 h 6857999"/>
              <a:gd name="connsiteX46" fmla="*/ 4079800 w 12193197"/>
              <a:gd name="connsiteY46" fmla="*/ 3020600 h 6857999"/>
              <a:gd name="connsiteX47" fmla="*/ 4007153 w 12193197"/>
              <a:gd name="connsiteY47" fmla="*/ 3020600 h 6857999"/>
              <a:gd name="connsiteX48" fmla="*/ 4007153 w 12193197"/>
              <a:gd name="connsiteY48" fmla="*/ 3032708 h 6857999"/>
              <a:gd name="connsiteX49" fmla="*/ 4031369 w 12193197"/>
              <a:gd name="connsiteY49" fmla="*/ 3032708 h 6857999"/>
              <a:gd name="connsiteX50" fmla="*/ 4031369 w 12193197"/>
              <a:gd name="connsiteY50" fmla="*/ 3094011 h 6857999"/>
              <a:gd name="connsiteX51" fmla="*/ 4045325 w 12193197"/>
              <a:gd name="connsiteY51" fmla="*/ 3094011 h 6857999"/>
              <a:gd name="connsiteX52" fmla="*/ 4045325 w 12193197"/>
              <a:gd name="connsiteY52" fmla="*/ 3032708 h 6857999"/>
              <a:gd name="connsiteX53" fmla="*/ 4069540 w 12193197"/>
              <a:gd name="connsiteY53" fmla="*/ 3032708 h 6857999"/>
              <a:gd name="connsiteX54" fmla="*/ 4069540 w 12193197"/>
              <a:gd name="connsiteY54" fmla="*/ 3020600 h 6857999"/>
              <a:gd name="connsiteX55" fmla="*/ 3166427 w 12193197"/>
              <a:gd name="connsiteY55" fmla="*/ 3019261 h 6857999"/>
              <a:gd name="connsiteX56" fmla="*/ 3166427 w 12193197"/>
              <a:gd name="connsiteY56" fmla="*/ 3689268 h 6857999"/>
              <a:gd name="connsiteX57" fmla="*/ 3250736 w 12193197"/>
              <a:gd name="connsiteY57" fmla="*/ 3689268 h 6857999"/>
              <a:gd name="connsiteX58" fmla="*/ 3250736 w 12193197"/>
              <a:gd name="connsiteY58" fmla="*/ 3019261 h 6857999"/>
              <a:gd name="connsiteX59" fmla="*/ 2574739 w 12193197"/>
              <a:gd name="connsiteY59" fmla="*/ 3019261 h 6857999"/>
              <a:gd name="connsiteX60" fmla="*/ 2574739 w 12193197"/>
              <a:gd name="connsiteY60" fmla="*/ 3689268 h 6857999"/>
              <a:gd name="connsiteX61" fmla="*/ 2659047 w 12193197"/>
              <a:gd name="connsiteY61" fmla="*/ 3689268 h 6857999"/>
              <a:gd name="connsiteX62" fmla="*/ 2659047 w 12193197"/>
              <a:gd name="connsiteY62" fmla="*/ 3418436 h 6857999"/>
              <a:gd name="connsiteX63" fmla="*/ 2851179 w 12193197"/>
              <a:gd name="connsiteY63" fmla="*/ 3418436 h 6857999"/>
              <a:gd name="connsiteX64" fmla="*/ 2986085 w 12193197"/>
              <a:gd name="connsiteY64" fmla="*/ 3689268 h 6857999"/>
              <a:gd name="connsiteX65" fmla="*/ 3077021 w 12193197"/>
              <a:gd name="connsiteY65" fmla="*/ 3689268 h 6857999"/>
              <a:gd name="connsiteX66" fmla="*/ 3077021 w 12193197"/>
              <a:gd name="connsiteY66" fmla="*/ 3683660 h 6857999"/>
              <a:gd name="connsiteX67" fmla="*/ 2947723 w 12193197"/>
              <a:gd name="connsiteY67" fmla="*/ 3380073 h 6857999"/>
              <a:gd name="connsiteX68" fmla="*/ 2947723 w 12193197"/>
              <a:gd name="connsiteY68" fmla="*/ 3378161 h 6857999"/>
              <a:gd name="connsiteX69" fmla="*/ 3067653 w 12193197"/>
              <a:gd name="connsiteY69" fmla="*/ 3209482 h 6857999"/>
              <a:gd name="connsiteX70" fmla="*/ 2846463 w 12193197"/>
              <a:gd name="connsiteY70" fmla="*/ 3019261 h 6857999"/>
              <a:gd name="connsiteX71" fmla="*/ 1960937 w 12193197"/>
              <a:gd name="connsiteY71" fmla="*/ 3019261 h 6857999"/>
              <a:gd name="connsiteX72" fmla="*/ 1960937 w 12193197"/>
              <a:gd name="connsiteY72" fmla="*/ 3094267 h 6857999"/>
              <a:gd name="connsiteX73" fmla="*/ 2183975 w 12193197"/>
              <a:gd name="connsiteY73" fmla="*/ 3094267 h 6857999"/>
              <a:gd name="connsiteX74" fmla="*/ 2183975 w 12193197"/>
              <a:gd name="connsiteY74" fmla="*/ 3689331 h 6857999"/>
              <a:gd name="connsiteX75" fmla="*/ 2268284 w 12193197"/>
              <a:gd name="connsiteY75" fmla="*/ 3689331 h 6857999"/>
              <a:gd name="connsiteX76" fmla="*/ 2268284 w 12193197"/>
              <a:gd name="connsiteY76" fmla="*/ 3094267 h 6857999"/>
              <a:gd name="connsiteX77" fmla="*/ 2491322 w 12193197"/>
              <a:gd name="connsiteY77" fmla="*/ 3094267 h 6857999"/>
              <a:gd name="connsiteX78" fmla="*/ 2491322 w 12193197"/>
              <a:gd name="connsiteY78" fmla="*/ 3019261 h 6857999"/>
              <a:gd name="connsiteX79" fmla="*/ 3678588 w 12193197"/>
              <a:gd name="connsiteY79" fmla="*/ 3006199 h 6857999"/>
              <a:gd name="connsiteX80" fmla="*/ 3350593 w 12193197"/>
              <a:gd name="connsiteY80" fmla="*/ 3353883 h 6857999"/>
              <a:gd name="connsiteX81" fmla="*/ 3678588 w 12193197"/>
              <a:gd name="connsiteY81" fmla="*/ 3702523 h 6857999"/>
              <a:gd name="connsiteX82" fmla="*/ 4006580 w 12193197"/>
              <a:gd name="connsiteY82" fmla="*/ 3353883 h 6857999"/>
              <a:gd name="connsiteX83" fmla="*/ 3678588 w 12193197"/>
              <a:gd name="connsiteY83" fmla="*/ 3006199 h 6857999"/>
              <a:gd name="connsiteX84" fmla="*/ 776157 w 12193197"/>
              <a:gd name="connsiteY84" fmla="*/ 2934636 h 6857999"/>
              <a:gd name="connsiteX85" fmla="*/ 950191 w 12193197"/>
              <a:gd name="connsiteY85" fmla="*/ 3083178 h 6857999"/>
              <a:gd name="connsiteX86" fmla="*/ 541075 w 12193197"/>
              <a:gd name="connsiteY86" fmla="*/ 3598652 h 6857999"/>
              <a:gd name="connsiteX87" fmla="*/ 776157 w 12193197"/>
              <a:gd name="connsiteY87" fmla="*/ 2934636 h 6857999"/>
              <a:gd name="connsiteX88" fmla="*/ 776157 w 12193197"/>
              <a:gd name="connsiteY88" fmla="*/ 2903537 h 6857999"/>
              <a:gd name="connsiteX89" fmla="*/ 549805 w 12193197"/>
              <a:gd name="connsiteY89" fmla="*/ 3294172 h 6857999"/>
              <a:gd name="connsiteX90" fmla="*/ 505198 w 12193197"/>
              <a:gd name="connsiteY90" fmla="*/ 3674421 h 6857999"/>
              <a:gd name="connsiteX91" fmla="*/ 519982 w 12193197"/>
              <a:gd name="connsiteY91" fmla="*/ 3690607 h 6857999"/>
              <a:gd name="connsiteX92" fmla="*/ 531261 w 12193197"/>
              <a:gd name="connsiteY92" fmla="*/ 3686465 h 6857999"/>
              <a:gd name="connsiteX93" fmla="*/ 935916 w 12193197"/>
              <a:gd name="connsiteY93" fmla="*/ 3470309 h 6857999"/>
              <a:gd name="connsiteX94" fmla="*/ 1202161 w 12193197"/>
              <a:gd name="connsiteY94" fmla="*/ 3430799 h 6857999"/>
              <a:gd name="connsiteX95" fmla="*/ 1778874 w 12193197"/>
              <a:gd name="connsiteY95" fmla="*/ 3690671 h 6857999"/>
              <a:gd name="connsiteX96" fmla="*/ 1794359 w 12193197"/>
              <a:gd name="connsiteY96" fmla="*/ 3675122 h 6857999"/>
              <a:gd name="connsiteX97" fmla="*/ 1793276 w 12193197"/>
              <a:gd name="connsiteY97" fmla="*/ 3669323 h 6857999"/>
              <a:gd name="connsiteX98" fmla="*/ 1793339 w 12193197"/>
              <a:gd name="connsiteY98" fmla="*/ 3669323 h 6857999"/>
              <a:gd name="connsiteX99" fmla="*/ 1793339 w 12193197"/>
              <a:gd name="connsiteY99" fmla="*/ 3669132 h 6857999"/>
              <a:gd name="connsiteX100" fmla="*/ 1793339 w 12193197"/>
              <a:gd name="connsiteY100" fmla="*/ 3669068 h 6857999"/>
              <a:gd name="connsiteX101" fmla="*/ 1619816 w 12193197"/>
              <a:gd name="connsiteY101" fmla="*/ 3352927 h 6857999"/>
              <a:gd name="connsiteX102" fmla="*/ 1420993 w 12193197"/>
              <a:gd name="connsiteY102" fmla="*/ 3131864 h 6857999"/>
              <a:gd name="connsiteX103" fmla="*/ 1159974 w 12193197"/>
              <a:gd name="connsiteY103" fmla="*/ 3024551 h 6857999"/>
              <a:gd name="connsiteX104" fmla="*/ 977529 w 12193197"/>
              <a:gd name="connsiteY104" fmla="*/ 3068012 h 6857999"/>
              <a:gd name="connsiteX105" fmla="*/ 776157 w 12193197"/>
              <a:gd name="connsiteY105" fmla="*/ 2903537 h 6857999"/>
              <a:gd name="connsiteX106" fmla="*/ 0 w 12193197"/>
              <a:gd name="connsiteY106" fmla="*/ 0 h 6857999"/>
              <a:gd name="connsiteX107" fmla="*/ 12193197 w 12193197"/>
              <a:gd name="connsiteY107" fmla="*/ 0 h 6857999"/>
              <a:gd name="connsiteX108" fmla="*/ 12193197 w 12193197"/>
              <a:gd name="connsiteY108" fmla="*/ 6857999 h 6857999"/>
              <a:gd name="connsiteX109" fmla="*/ 0 w 12193197"/>
              <a:gd name="connsiteY10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3197" h="6857999">
                <a:moveTo>
                  <a:pt x="1246959" y="3432647"/>
                </a:moveTo>
                <a:cubicBezTo>
                  <a:pt x="1276145" y="3434687"/>
                  <a:pt x="1304949" y="3438319"/>
                  <a:pt x="1333371" y="3443672"/>
                </a:cubicBezTo>
                <a:cubicBezTo>
                  <a:pt x="1479493" y="3471392"/>
                  <a:pt x="1615928" y="3543657"/>
                  <a:pt x="1739492" y="3658681"/>
                </a:cubicBezTo>
                <a:cubicBezTo>
                  <a:pt x="1573360" y="3651034"/>
                  <a:pt x="1430488" y="3594254"/>
                  <a:pt x="1303738" y="3485794"/>
                </a:cubicBezTo>
                <a:cubicBezTo>
                  <a:pt x="1283856" y="3468780"/>
                  <a:pt x="1264994" y="3450937"/>
                  <a:pt x="1246959" y="3432647"/>
                </a:cubicBezTo>
                <a:close/>
                <a:moveTo>
                  <a:pt x="967461" y="3108732"/>
                </a:moveTo>
                <a:cubicBezTo>
                  <a:pt x="978867" y="3125811"/>
                  <a:pt x="990593" y="3143590"/>
                  <a:pt x="1002637" y="3162006"/>
                </a:cubicBezTo>
                <a:cubicBezTo>
                  <a:pt x="1051705" y="3236948"/>
                  <a:pt x="1106828" y="3321065"/>
                  <a:pt x="1174695" y="3399894"/>
                </a:cubicBezTo>
                <a:cubicBezTo>
                  <a:pt x="1093700" y="3401677"/>
                  <a:pt x="1010602" y="3415315"/>
                  <a:pt x="926103" y="3440868"/>
                </a:cubicBezTo>
                <a:cubicBezTo>
                  <a:pt x="762010" y="3490574"/>
                  <a:pt x="632584" y="3572460"/>
                  <a:pt x="564080" y="3621911"/>
                </a:cubicBezTo>
                <a:cubicBezTo>
                  <a:pt x="695418" y="3360765"/>
                  <a:pt x="830388" y="3189217"/>
                  <a:pt x="967461" y="3108732"/>
                </a:cubicBezTo>
                <a:close/>
                <a:moveTo>
                  <a:pt x="2659047" y="3094202"/>
                </a:moveTo>
                <a:lnTo>
                  <a:pt x="2826772" y="3094202"/>
                </a:lnTo>
                <a:cubicBezTo>
                  <a:pt x="2896105" y="3094202"/>
                  <a:pt x="2983281" y="3102614"/>
                  <a:pt x="2983281" y="3218849"/>
                </a:cubicBezTo>
                <a:cubicBezTo>
                  <a:pt x="2983281" y="3335084"/>
                  <a:pt x="2896105" y="3343496"/>
                  <a:pt x="2826772" y="3343496"/>
                </a:cubicBezTo>
                <a:lnTo>
                  <a:pt x="2659047" y="3343496"/>
                </a:lnTo>
                <a:lnTo>
                  <a:pt x="2659047" y="3343431"/>
                </a:lnTo>
                <a:close/>
                <a:moveTo>
                  <a:pt x="3678523" y="3081204"/>
                </a:moveTo>
                <a:cubicBezTo>
                  <a:pt x="3847204" y="3081204"/>
                  <a:pt x="3922208" y="3209545"/>
                  <a:pt x="3922208" y="3353883"/>
                </a:cubicBezTo>
                <a:cubicBezTo>
                  <a:pt x="3922208" y="3498157"/>
                  <a:pt x="3847204" y="3627519"/>
                  <a:pt x="3678523" y="3627519"/>
                </a:cubicBezTo>
                <a:cubicBezTo>
                  <a:pt x="3509842" y="3627519"/>
                  <a:pt x="3434838" y="3498220"/>
                  <a:pt x="3434838" y="3353883"/>
                </a:cubicBezTo>
                <a:cubicBezTo>
                  <a:pt x="3434838" y="3209545"/>
                  <a:pt x="3509842" y="3081204"/>
                  <a:pt x="3678523" y="3081204"/>
                </a:cubicBezTo>
                <a:close/>
                <a:moveTo>
                  <a:pt x="1158955" y="3055649"/>
                </a:moveTo>
                <a:cubicBezTo>
                  <a:pt x="1342165" y="3061129"/>
                  <a:pt x="1496635" y="3229746"/>
                  <a:pt x="1593943" y="3370197"/>
                </a:cubicBezTo>
                <a:cubicBezTo>
                  <a:pt x="1656521" y="3460495"/>
                  <a:pt x="1704124" y="3551113"/>
                  <a:pt x="1732992" y="3611014"/>
                </a:cubicBezTo>
                <a:cubicBezTo>
                  <a:pt x="1612296" y="3506250"/>
                  <a:pt x="1479939" y="3439721"/>
                  <a:pt x="1338660" y="3413084"/>
                </a:cubicBezTo>
                <a:cubicBezTo>
                  <a:pt x="1298513" y="3405500"/>
                  <a:pt x="1257665" y="3401167"/>
                  <a:pt x="1216244" y="3400020"/>
                </a:cubicBezTo>
                <a:cubicBezTo>
                  <a:pt x="1141876" y="3317751"/>
                  <a:pt x="1082612" y="3227388"/>
                  <a:pt x="1028700" y="3145056"/>
                </a:cubicBezTo>
                <a:cubicBezTo>
                  <a:pt x="1017166" y="3127468"/>
                  <a:pt x="1006014" y="3110389"/>
                  <a:pt x="994990" y="3093948"/>
                </a:cubicBezTo>
                <a:cubicBezTo>
                  <a:pt x="1049347" y="3066865"/>
                  <a:pt x="1104087" y="3054120"/>
                  <a:pt x="1159019" y="3055713"/>
                </a:cubicBezTo>
                <a:close/>
                <a:moveTo>
                  <a:pt x="4079736" y="3020600"/>
                </a:moveTo>
                <a:lnTo>
                  <a:pt x="4079736" y="3094011"/>
                </a:lnTo>
                <a:lnTo>
                  <a:pt x="4093182" y="3094011"/>
                </a:lnTo>
                <a:lnTo>
                  <a:pt x="4093182" y="3037169"/>
                </a:lnTo>
                <a:lnTo>
                  <a:pt x="4093692" y="3037169"/>
                </a:lnTo>
                <a:lnTo>
                  <a:pt x="4112109" y="3094011"/>
                </a:lnTo>
                <a:lnTo>
                  <a:pt x="4125300" y="3094011"/>
                </a:lnTo>
                <a:lnTo>
                  <a:pt x="4143716" y="3037169"/>
                </a:lnTo>
                <a:lnTo>
                  <a:pt x="4144226" y="3037169"/>
                </a:lnTo>
                <a:lnTo>
                  <a:pt x="4144226" y="3094011"/>
                </a:lnTo>
                <a:lnTo>
                  <a:pt x="4157672" y="3094011"/>
                </a:lnTo>
                <a:lnTo>
                  <a:pt x="4157672" y="3020600"/>
                </a:lnTo>
                <a:lnTo>
                  <a:pt x="4137663" y="3020600"/>
                </a:lnTo>
                <a:lnTo>
                  <a:pt x="4118736" y="3076678"/>
                </a:lnTo>
                <a:lnTo>
                  <a:pt x="4118481" y="3076678"/>
                </a:lnTo>
                <a:lnTo>
                  <a:pt x="4100064" y="3020600"/>
                </a:lnTo>
                <a:lnTo>
                  <a:pt x="4079800" y="3020600"/>
                </a:lnTo>
                <a:close/>
                <a:moveTo>
                  <a:pt x="4007153" y="3020600"/>
                </a:moveTo>
                <a:lnTo>
                  <a:pt x="4007153" y="3032708"/>
                </a:lnTo>
                <a:lnTo>
                  <a:pt x="4031369" y="3032708"/>
                </a:lnTo>
                <a:lnTo>
                  <a:pt x="4031369" y="3094011"/>
                </a:lnTo>
                <a:lnTo>
                  <a:pt x="4045325" y="3094011"/>
                </a:lnTo>
                <a:lnTo>
                  <a:pt x="4045325" y="3032708"/>
                </a:lnTo>
                <a:lnTo>
                  <a:pt x="4069540" y="3032708"/>
                </a:lnTo>
                <a:lnTo>
                  <a:pt x="4069540" y="3020600"/>
                </a:lnTo>
                <a:close/>
                <a:moveTo>
                  <a:pt x="3166427" y="3019261"/>
                </a:moveTo>
                <a:lnTo>
                  <a:pt x="3166427" y="3689268"/>
                </a:lnTo>
                <a:lnTo>
                  <a:pt x="3250736" y="3689268"/>
                </a:lnTo>
                <a:lnTo>
                  <a:pt x="3250736" y="3019261"/>
                </a:lnTo>
                <a:close/>
                <a:moveTo>
                  <a:pt x="2574739" y="3019261"/>
                </a:moveTo>
                <a:lnTo>
                  <a:pt x="2574739" y="3689268"/>
                </a:lnTo>
                <a:lnTo>
                  <a:pt x="2659047" y="3689268"/>
                </a:lnTo>
                <a:lnTo>
                  <a:pt x="2659047" y="3418436"/>
                </a:lnTo>
                <a:lnTo>
                  <a:pt x="2851179" y="3418436"/>
                </a:lnTo>
                <a:cubicBezTo>
                  <a:pt x="3020816" y="3418436"/>
                  <a:pt x="2957027" y="3661165"/>
                  <a:pt x="2986085" y="3689268"/>
                </a:cubicBezTo>
                <a:lnTo>
                  <a:pt x="3077021" y="3689268"/>
                </a:lnTo>
                <a:lnTo>
                  <a:pt x="3077021" y="3683660"/>
                </a:lnTo>
                <a:cubicBezTo>
                  <a:pt x="3042355" y="3672444"/>
                  <a:pt x="3096712" y="3409133"/>
                  <a:pt x="2947723" y="3380073"/>
                </a:cubicBezTo>
                <a:lnTo>
                  <a:pt x="2947723" y="3378161"/>
                </a:lnTo>
                <a:cubicBezTo>
                  <a:pt x="3021771" y="3359426"/>
                  <a:pt x="3067653" y="3306025"/>
                  <a:pt x="3067653" y="3209482"/>
                </a:cubicBezTo>
                <a:cubicBezTo>
                  <a:pt x="3067653" y="3090442"/>
                  <a:pt x="2978629" y="3019261"/>
                  <a:pt x="2846463" y="3019261"/>
                </a:cubicBezTo>
                <a:close/>
                <a:moveTo>
                  <a:pt x="1960937" y="3019261"/>
                </a:moveTo>
                <a:lnTo>
                  <a:pt x="1960937" y="3094267"/>
                </a:lnTo>
                <a:lnTo>
                  <a:pt x="2183975" y="3094267"/>
                </a:lnTo>
                <a:lnTo>
                  <a:pt x="2183975" y="3689331"/>
                </a:lnTo>
                <a:lnTo>
                  <a:pt x="2268284" y="3689331"/>
                </a:lnTo>
                <a:lnTo>
                  <a:pt x="2268284" y="3094267"/>
                </a:lnTo>
                <a:lnTo>
                  <a:pt x="2491322" y="3094267"/>
                </a:lnTo>
                <a:lnTo>
                  <a:pt x="2491322" y="3019261"/>
                </a:lnTo>
                <a:close/>
                <a:moveTo>
                  <a:pt x="3678588" y="3006199"/>
                </a:moveTo>
                <a:cubicBezTo>
                  <a:pt x="3481803" y="3006199"/>
                  <a:pt x="3350593" y="3152385"/>
                  <a:pt x="3350593" y="3353883"/>
                </a:cubicBezTo>
                <a:cubicBezTo>
                  <a:pt x="3350593" y="3555318"/>
                  <a:pt x="3481803" y="3702523"/>
                  <a:pt x="3678588" y="3702523"/>
                </a:cubicBezTo>
                <a:cubicBezTo>
                  <a:pt x="3875370" y="3702523"/>
                  <a:pt x="4006580" y="3555382"/>
                  <a:pt x="4006580" y="3353883"/>
                </a:cubicBezTo>
                <a:cubicBezTo>
                  <a:pt x="4006580" y="3152385"/>
                  <a:pt x="3875370" y="3006199"/>
                  <a:pt x="3678588" y="3006199"/>
                </a:cubicBezTo>
                <a:close/>
                <a:moveTo>
                  <a:pt x="776157" y="2934636"/>
                </a:moveTo>
                <a:cubicBezTo>
                  <a:pt x="836760" y="2934636"/>
                  <a:pt x="890098" y="2995811"/>
                  <a:pt x="950191" y="3083178"/>
                </a:cubicBezTo>
                <a:cubicBezTo>
                  <a:pt x="809741" y="3166595"/>
                  <a:pt x="672923" y="3338971"/>
                  <a:pt x="541075" y="3598652"/>
                </a:cubicBezTo>
                <a:cubicBezTo>
                  <a:pt x="559619" y="3360447"/>
                  <a:pt x="624364" y="2934636"/>
                  <a:pt x="776157" y="2934636"/>
                </a:cubicBezTo>
                <a:close/>
                <a:moveTo>
                  <a:pt x="776157" y="2903537"/>
                </a:moveTo>
                <a:cubicBezTo>
                  <a:pt x="675408" y="2903537"/>
                  <a:pt x="599256" y="3035002"/>
                  <a:pt x="549805" y="3294172"/>
                </a:cubicBezTo>
                <a:cubicBezTo>
                  <a:pt x="513928" y="3482098"/>
                  <a:pt x="505325" y="3672573"/>
                  <a:pt x="505198" y="3674421"/>
                </a:cubicBezTo>
                <a:cubicBezTo>
                  <a:pt x="504815" y="3682960"/>
                  <a:pt x="511443" y="3690288"/>
                  <a:pt x="519982" y="3690607"/>
                </a:cubicBezTo>
                <a:cubicBezTo>
                  <a:pt x="524379" y="3690798"/>
                  <a:pt x="528394" y="3689205"/>
                  <a:pt x="531261" y="3686465"/>
                </a:cubicBezTo>
                <a:cubicBezTo>
                  <a:pt x="540374" y="3678690"/>
                  <a:pt x="705614" y="3539769"/>
                  <a:pt x="935916" y="3470309"/>
                </a:cubicBezTo>
                <a:cubicBezTo>
                  <a:pt x="1026725" y="3442907"/>
                  <a:pt x="1115813" y="3429716"/>
                  <a:pt x="1202161" y="3430799"/>
                </a:cubicBezTo>
                <a:cubicBezTo>
                  <a:pt x="1333944" y="3573225"/>
                  <a:pt x="1512184" y="3690671"/>
                  <a:pt x="1778874" y="3690671"/>
                </a:cubicBezTo>
                <a:cubicBezTo>
                  <a:pt x="1787413" y="3690671"/>
                  <a:pt x="1794359" y="3683725"/>
                  <a:pt x="1794359" y="3675122"/>
                </a:cubicBezTo>
                <a:cubicBezTo>
                  <a:pt x="1794359" y="3673083"/>
                  <a:pt x="1793977" y="3671107"/>
                  <a:pt x="1793276" y="3669323"/>
                </a:cubicBezTo>
                <a:lnTo>
                  <a:pt x="1793339" y="3669323"/>
                </a:lnTo>
                <a:cubicBezTo>
                  <a:pt x="1793339" y="3669323"/>
                  <a:pt x="1793339" y="3669195"/>
                  <a:pt x="1793339" y="3669132"/>
                </a:cubicBezTo>
                <a:cubicBezTo>
                  <a:pt x="1793339" y="3669068"/>
                  <a:pt x="1793339" y="3669132"/>
                  <a:pt x="1793339" y="3669068"/>
                </a:cubicBezTo>
                <a:cubicBezTo>
                  <a:pt x="1791045" y="3663460"/>
                  <a:pt x="1727065" y="3507843"/>
                  <a:pt x="1619816" y="3352927"/>
                </a:cubicBezTo>
                <a:cubicBezTo>
                  <a:pt x="1555708" y="3260334"/>
                  <a:pt x="1488797" y="3185903"/>
                  <a:pt x="1420993" y="3131864"/>
                </a:cubicBezTo>
                <a:cubicBezTo>
                  <a:pt x="1335028" y="3063296"/>
                  <a:pt x="1247214" y="3027228"/>
                  <a:pt x="1159974" y="3024551"/>
                </a:cubicBezTo>
                <a:cubicBezTo>
                  <a:pt x="1098607" y="3022703"/>
                  <a:pt x="1037749" y="3037232"/>
                  <a:pt x="977529" y="3068012"/>
                </a:cubicBezTo>
                <a:cubicBezTo>
                  <a:pt x="911319" y="2971724"/>
                  <a:pt x="851608" y="2903537"/>
                  <a:pt x="776157" y="2903537"/>
                </a:cubicBezTo>
                <a:close/>
                <a:moveTo>
                  <a:pt x="0" y="0"/>
                </a:moveTo>
                <a:lnTo>
                  <a:pt x="12193197" y="0"/>
                </a:lnTo>
                <a:lnTo>
                  <a:pt x="12193197" y="6857999"/>
                </a:lnTo>
                <a:lnTo>
                  <a:pt x="0" y="6857999"/>
                </a:ln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rmAutofit/>
          </a:bodyPr>
          <a:lstStyle>
            <a:lvl1pPr algn="l">
              <a:defRPr sz="1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1DFB32F9-B232-407E-887F-405BDC32EA2E}" type="datetime3">
              <a:rPr lang="en-US" smtClean="0"/>
              <a:t>30 July 2024</a:t>
            </a:fld>
            <a:endParaRPr lang="en-US"/>
          </a:p>
        </p:txBody>
      </p:sp>
    </p:spTree>
    <p:extLst>
      <p:ext uri="{BB962C8B-B14F-4D97-AF65-F5344CB8AC3E}">
        <p14:creationId xmlns:p14="http://schemas.microsoft.com/office/powerpoint/2010/main" val="102553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Dark">
    <p:bg>
      <p:bgPr>
        <a:solidFill>
          <a:schemeClr val="tx2"/>
        </a:solidFill>
        <a:effectLst/>
      </p:bgPr>
    </p:bg>
    <p:spTree>
      <p:nvGrpSpPr>
        <p:cNvPr id="1" name=""/>
        <p:cNvGrpSpPr/>
        <p:nvPr/>
      </p:nvGrpSpPr>
      <p:grpSpPr>
        <a:xfrm>
          <a:off x="0" y="0"/>
          <a:ext cx="0" cy="0"/>
          <a:chOff x="0" y="0"/>
          <a:chExt cx="0" cy="0"/>
        </a:xfrm>
      </p:grpSpPr>
      <p:sp>
        <p:nvSpPr>
          <p:cNvPr id="7" name="Picture Placeholder 313">
            <a:extLst>
              <a:ext uri="{FF2B5EF4-FFF2-40B4-BE49-F238E27FC236}">
                <a16:creationId xmlns:a16="http://schemas.microsoft.com/office/drawing/2014/main" id="{843CFF42-03F7-6A7A-05F2-3D692432BB4C}"/>
              </a:ext>
            </a:extLst>
          </p:cNvPr>
          <p:cNvSpPr>
            <a:spLocks noGrp="1"/>
          </p:cNvSpPr>
          <p:nvPr>
            <p:ph type="pic" sz="quarter" idx="53" hasCustomPrompt="1"/>
          </p:nvPr>
        </p:nvSpPr>
        <p:spPr>
          <a:xfrm>
            <a:off x="7308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9" name="Picture Placeholder 314">
            <a:extLst>
              <a:ext uri="{FF2B5EF4-FFF2-40B4-BE49-F238E27FC236}">
                <a16:creationId xmlns:a16="http://schemas.microsoft.com/office/drawing/2014/main" id="{6D1F66A7-233E-F429-1A01-CE492C07F851}"/>
              </a:ext>
            </a:extLst>
          </p:cNvPr>
          <p:cNvSpPr>
            <a:spLocks noGrp="1"/>
          </p:cNvSpPr>
          <p:nvPr>
            <p:ph type="pic" sz="quarter" idx="54" hasCustomPrompt="1"/>
          </p:nvPr>
        </p:nvSpPr>
        <p:spPr>
          <a:xfrm>
            <a:off x="7308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10" name="Picture Placeholder 315">
            <a:extLst>
              <a:ext uri="{FF2B5EF4-FFF2-40B4-BE49-F238E27FC236}">
                <a16:creationId xmlns:a16="http://schemas.microsoft.com/office/drawing/2014/main" id="{A0394AA0-DCD4-4934-C89E-E4E6C520C898}"/>
              </a:ext>
            </a:extLst>
          </p:cNvPr>
          <p:cNvSpPr>
            <a:spLocks noGrp="1"/>
          </p:cNvSpPr>
          <p:nvPr>
            <p:ph type="pic" sz="quarter" idx="55" hasCustomPrompt="1"/>
          </p:nvPr>
        </p:nvSpPr>
        <p:spPr>
          <a:xfrm>
            <a:off x="3906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12" name="Picture Placeholder 316">
            <a:extLst>
              <a:ext uri="{FF2B5EF4-FFF2-40B4-BE49-F238E27FC236}">
                <a16:creationId xmlns:a16="http://schemas.microsoft.com/office/drawing/2014/main" id="{F9553BCC-AF24-1764-BBD8-769D1492DF09}"/>
              </a:ext>
            </a:extLst>
          </p:cNvPr>
          <p:cNvSpPr>
            <a:spLocks noGrp="1"/>
          </p:cNvSpPr>
          <p:nvPr>
            <p:ph type="pic" sz="quarter" idx="56" hasCustomPrompt="1"/>
          </p:nvPr>
        </p:nvSpPr>
        <p:spPr>
          <a:xfrm>
            <a:off x="3906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17" name="Picture Placeholder 317">
            <a:extLst>
              <a:ext uri="{FF2B5EF4-FFF2-40B4-BE49-F238E27FC236}">
                <a16:creationId xmlns:a16="http://schemas.microsoft.com/office/drawing/2014/main" id="{10041C66-F88E-7107-EBE2-B307C55BF072}"/>
              </a:ext>
            </a:extLst>
          </p:cNvPr>
          <p:cNvSpPr>
            <a:spLocks noGrp="1"/>
          </p:cNvSpPr>
          <p:nvPr>
            <p:ph type="pic" sz="quarter" idx="57" hasCustomPrompt="1"/>
          </p:nvPr>
        </p:nvSpPr>
        <p:spPr>
          <a:xfrm>
            <a:off x="504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18" name="Picture Placeholder 318">
            <a:extLst>
              <a:ext uri="{FF2B5EF4-FFF2-40B4-BE49-F238E27FC236}">
                <a16:creationId xmlns:a16="http://schemas.microsoft.com/office/drawing/2014/main" id="{25DBAC77-B769-AF4F-6BB4-9B6614F2D28A}"/>
              </a:ext>
            </a:extLst>
          </p:cNvPr>
          <p:cNvSpPr>
            <a:spLocks noGrp="1"/>
          </p:cNvSpPr>
          <p:nvPr>
            <p:ph type="pic" sz="quarter" idx="58" hasCustomPrompt="1"/>
          </p:nvPr>
        </p:nvSpPr>
        <p:spPr>
          <a:xfrm>
            <a:off x="504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8" name="Text Placeholder 7">
            <a:extLst>
              <a:ext uri="{FF2B5EF4-FFF2-40B4-BE49-F238E27FC236}">
                <a16:creationId xmlns:a16="http://schemas.microsoft.com/office/drawing/2014/main" id="{D49CBCD0-E42C-311F-6826-930518FD9814}"/>
              </a:ext>
            </a:extLst>
          </p:cNvPr>
          <p:cNvSpPr>
            <a:spLocks noGrp="1"/>
          </p:cNvSpPr>
          <p:nvPr>
            <p:ph type="body" sz="quarter" idx="12" hasCustomPrompt="1"/>
          </p:nvPr>
        </p:nvSpPr>
        <p:spPr>
          <a:xfrm>
            <a:off x="438276" y="1998115"/>
            <a:ext cx="864000" cy="802800"/>
          </a:xfrm>
        </p:spPr>
        <p:txBody>
          <a:bodyPr>
            <a:noAutofit/>
          </a:bodyPr>
          <a:lstStyle>
            <a:lvl1pPr>
              <a:defRPr sz="5500">
                <a:solidFill>
                  <a:schemeClr val="bg1"/>
                </a:solidFill>
              </a:defRPr>
            </a:lvl1pPr>
          </a:lstStyle>
          <a:p>
            <a:pPr lvl="0"/>
            <a:r>
              <a:rPr lang="en-US"/>
              <a:t>00</a:t>
            </a:r>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14" name="Text Placeholder 7">
            <a:extLst>
              <a:ext uri="{FF2B5EF4-FFF2-40B4-BE49-F238E27FC236}">
                <a16:creationId xmlns:a16="http://schemas.microsoft.com/office/drawing/2014/main" id="{1EDE9AFD-FA7E-2FFC-5111-96705F3CF81D}"/>
              </a:ext>
            </a:extLst>
          </p:cNvPr>
          <p:cNvSpPr>
            <a:spLocks noGrp="1"/>
          </p:cNvSpPr>
          <p:nvPr>
            <p:ph type="body" sz="quarter" idx="32" hasCustomPrompt="1"/>
          </p:nvPr>
        </p:nvSpPr>
        <p:spPr>
          <a:xfrm>
            <a:off x="7308000" y="1998115"/>
            <a:ext cx="864000" cy="802800"/>
          </a:xfrm>
        </p:spPr>
        <p:txBody>
          <a:bodyPr>
            <a:noAutofit/>
          </a:bodyPr>
          <a:lstStyle>
            <a:lvl1pPr>
              <a:defRPr sz="5500">
                <a:solidFill>
                  <a:schemeClr val="bg1"/>
                </a:solidFill>
              </a:defRPr>
            </a:lvl1pPr>
          </a:lstStyle>
          <a:p>
            <a:pPr lvl="0"/>
            <a:r>
              <a:rPr lang="en-US"/>
              <a:t>00</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22" name="Text Placeholder 7">
            <a:extLst>
              <a:ext uri="{FF2B5EF4-FFF2-40B4-BE49-F238E27FC236}">
                <a16:creationId xmlns:a16="http://schemas.microsoft.com/office/drawing/2014/main" id="{288655B8-8769-B258-760C-D623E78BFD90}"/>
              </a:ext>
            </a:extLst>
          </p:cNvPr>
          <p:cNvSpPr>
            <a:spLocks noGrp="1"/>
          </p:cNvSpPr>
          <p:nvPr>
            <p:ph type="body" sz="quarter" idx="35" hasCustomPrompt="1"/>
          </p:nvPr>
        </p:nvSpPr>
        <p:spPr>
          <a:xfrm>
            <a:off x="3906000" y="1998115"/>
            <a:ext cx="864000" cy="802800"/>
          </a:xfrm>
        </p:spPr>
        <p:txBody>
          <a:bodyPr>
            <a:noAutofit/>
          </a:bodyPr>
          <a:lstStyle>
            <a:lvl1pPr>
              <a:defRPr sz="5500">
                <a:solidFill>
                  <a:schemeClr val="bg1"/>
                </a:solidFill>
              </a:defRPr>
            </a:lvl1pPr>
          </a:lstStyle>
          <a:p>
            <a:pPr lvl="0"/>
            <a:r>
              <a:rPr lang="en-US"/>
              <a:t>00</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28" name="Text Placeholder 7">
            <a:extLst>
              <a:ext uri="{FF2B5EF4-FFF2-40B4-BE49-F238E27FC236}">
                <a16:creationId xmlns:a16="http://schemas.microsoft.com/office/drawing/2014/main" id="{F42788E4-F32C-B90C-31D6-FB3E9100BADC}"/>
              </a:ext>
            </a:extLst>
          </p:cNvPr>
          <p:cNvSpPr>
            <a:spLocks noGrp="1"/>
          </p:cNvSpPr>
          <p:nvPr>
            <p:ph type="body" sz="quarter" idx="38" hasCustomPrompt="1"/>
          </p:nvPr>
        </p:nvSpPr>
        <p:spPr>
          <a:xfrm>
            <a:off x="504000" y="4007908"/>
            <a:ext cx="864000" cy="802800"/>
          </a:xfrm>
        </p:spPr>
        <p:txBody>
          <a:bodyPr>
            <a:noAutofit/>
          </a:bodyPr>
          <a:lstStyle>
            <a:lvl1pPr>
              <a:defRPr sz="5500">
                <a:solidFill>
                  <a:schemeClr val="bg1"/>
                </a:solidFill>
              </a:defRPr>
            </a:lvl1pPr>
          </a:lstStyle>
          <a:p>
            <a:pPr lvl="0"/>
            <a:r>
              <a:rPr lang="en-US"/>
              <a:t>00</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31" name="Text Placeholder 7">
            <a:extLst>
              <a:ext uri="{FF2B5EF4-FFF2-40B4-BE49-F238E27FC236}">
                <a16:creationId xmlns:a16="http://schemas.microsoft.com/office/drawing/2014/main" id="{F250DD63-7D26-8708-0F97-69ED6268ABAD}"/>
              </a:ext>
            </a:extLst>
          </p:cNvPr>
          <p:cNvSpPr>
            <a:spLocks noGrp="1"/>
          </p:cNvSpPr>
          <p:nvPr>
            <p:ph type="body" sz="quarter" idx="41" hasCustomPrompt="1"/>
          </p:nvPr>
        </p:nvSpPr>
        <p:spPr>
          <a:xfrm>
            <a:off x="7308000" y="4007908"/>
            <a:ext cx="864000" cy="802800"/>
          </a:xfrm>
        </p:spPr>
        <p:txBody>
          <a:bodyPr>
            <a:noAutofit/>
          </a:bodyPr>
          <a:lstStyle>
            <a:lvl1pPr>
              <a:defRPr sz="5500">
                <a:solidFill>
                  <a:schemeClr val="bg1"/>
                </a:solidFill>
              </a:defRPr>
            </a:lvl1pPr>
          </a:lstStyle>
          <a:p>
            <a:pPr lvl="0"/>
            <a:r>
              <a:rPr lang="en-US"/>
              <a:t>00</a:t>
            </a:r>
          </a:p>
        </p:txBody>
      </p:sp>
      <p:sp>
        <p:nvSpPr>
          <p:cNvPr id="33" name="Text Placeholder 12">
            <a:extLst>
              <a:ext uri="{FF2B5EF4-FFF2-40B4-BE49-F238E27FC236}">
                <a16:creationId xmlns:a16="http://schemas.microsoft.com/office/drawing/2014/main" id="{1012031F-7EA3-AFD9-D474-A2364554B2BA}"/>
              </a:ext>
            </a:extLst>
          </p:cNvPr>
          <p:cNvSpPr>
            <a:spLocks noGrp="1"/>
          </p:cNvSpPr>
          <p:nvPr>
            <p:ph type="body" sz="quarter" idx="43" hasCustomPrompt="1"/>
          </p:nvPr>
        </p:nvSpPr>
        <p:spPr>
          <a:xfrm>
            <a:off x="7308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34" name="Text Placeholder 7">
            <a:extLst>
              <a:ext uri="{FF2B5EF4-FFF2-40B4-BE49-F238E27FC236}">
                <a16:creationId xmlns:a16="http://schemas.microsoft.com/office/drawing/2014/main" id="{19DDC5E6-A53E-07FB-660D-C87695D15348}"/>
              </a:ext>
            </a:extLst>
          </p:cNvPr>
          <p:cNvSpPr>
            <a:spLocks noGrp="1"/>
          </p:cNvSpPr>
          <p:nvPr>
            <p:ph type="body" sz="quarter" idx="44" hasCustomPrompt="1"/>
          </p:nvPr>
        </p:nvSpPr>
        <p:spPr>
          <a:xfrm>
            <a:off x="3906000" y="4007908"/>
            <a:ext cx="864000" cy="802800"/>
          </a:xfrm>
        </p:spPr>
        <p:txBody>
          <a:bodyPr>
            <a:noAutofit/>
          </a:bodyPr>
          <a:lstStyle>
            <a:lvl1pPr>
              <a:defRPr sz="5500">
                <a:solidFill>
                  <a:schemeClr val="bg1"/>
                </a:solidFill>
              </a:defRPr>
            </a:lvl1pPr>
          </a:lstStyle>
          <a:p>
            <a:pPr lvl="0"/>
            <a:r>
              <a:rPr lang="en-US"/>
              <a:t>00</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5" name="Footer Placeholder 4">
            <a:extLst>
              <a:ext uri="{FF2B5EF4-FFF2-40B4-BE49-F238E27FC236}">
                <a16:creationId xmlns:a16="http://schemas.microsoft.com/office/drawing/2014/main" id="{DC930C8E-20D6-5AE3-5B8D-974513792CD6}"/>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42493726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1942-2AA8-DA86-748A-5B66E9244724}"/>
              </a:ext>
            </a:extLst>
          </p:cNvPr>
          <p:cNvSpPr>
            <a:spLocks noGrp="1"/>
          </p:cNvSpPr>
          <p:nvPr>
            <p:ph type="title" hasCustomPrompt="1"/>
          </p:nvPr>
        </p:nvSpPr>
        <p:spPr/>
        <p:txBody>
          <a:bodyPr/>
          <a:lstStyle>
            <a:lvl1pPr>
              <a:defRPr/>
            </a:lvl1pPr>
          </a:lstStyle>
          <a:p>
            <a:r>
              <a:rPr lang="en-US"/>
              <a:t>Community Solar Review</a:t>
            </a:r>
          </a:p>
        </p:txBody>
      </p:sp>
      <p:sp>
        <p:nvSpPr>
          <p:cNvPr id="3" name="Content Placeholder 2">
            <a:extLst>
              <a:ext uri="{FF2B5EF4-FFF2-40B4-BE49-F238E27FC236}">
                <a16:creationId xmlns:a16="http://schemas.microsoft.com/office/drawing/2014/main" id="{0C15B243-5370-7A8C-0B62-A76B68C91F2B}"/>
              </a:ext>
            </a:extLst>
          </p:cNvPr>
          <p:cNvSpPr>
            <a:spLocks noGrp="1"/>
          </p:cNvSpPr>
          <p:nvPr>
            <p:ph idx="1"/>
          </p:nvPr>
        </p:nvSpPr>
        <p:spPr>
          <a:xfrm>
            <a:off x="803258" y="1631754"/>
            <a:ext cx="3494422"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3EE481F-90B0-2510-B802-25E88D2C4BAE}"/>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graphicFrame>
        <p:nvGraphicFramePr>
          <p:cNvPr id="4" name="Table 3">
            <a:extLst>
              <a:ext uri="{FF2B5EF4-FFF2-40B4-BE49-F238E27FC236}">
                <a16:creationId xmlns:a16="http://schemas.microsoft.com/office/drawing/2014/main" id="{FC613C37-CD4B-6290-41F8-3838D136AD0E}"/>
              </a:ext>
            </a:extLst>
          </p:cNvPr>
          <p:cNvGraphicFramePr>
            <a:graphicFrameLocks noGrp="1"/>
          </p:cNvGraphicFramePr>
          <p:nvPr userDrawn="1">
            <p:extLst>
              <p:ext uri="{D42A27DB-BD31-4B8C-83A1-F6EECF244321}">
                <p14:modId xmlns:p14="http://schemas.microsoft.com/office/powerpoint/2010/main" val="2173929401"/>
              </p:ext>
            </p:extLst>
          </p:nvPr>
        </p:nvGraphicFramePr>
        <p:xfrm>
          <a:off x="6520872" y="1754447"/>
          <a:ext cx="2972263" cy="1483360"/>
        </p:xfrm>
        <a:graphic>
          <a:graphicData uri="http://schemas.openxmlformats.org/drawingml/2006/table">
            <a:tbl>
              <a:tblPr firstRow="1" bandRow="1">
                <a:tableStyleId>{5C22544A-7EE6-4342-B048-85BDC9FD1C3A}</a:tableStyleId>
              </a:tblPr>
              <a:tblGrid>
                <a:gridCol w="1142156">
                  <a:extLst>
                    <a:ext uri="{9D8B030D-6E8A-4147-A177-3AD203B41FA5}">
                      <a16:colId xmlns:a16="http://schemas.microsoft.com/office/drawing/2014/main" val="3591461366"/>
                    </a:ext>
                  </a:extLst>
                </a:gridCol>
                <a:gridCol w="1830107">
                  <a:extLst>
                    <a:ext uri="{9D8B030D-6E8A-4147-A177-3AD203B41FA5}">
                      <a16:colId xmlns:a16="http://schemas.microsoft.com/office/drawing/2014/main" val="1143086390"/>
                    </a:ext>
                  </a:extLst>
                </a:gridCol>
              </a:tblGrid>
              <a:tr h="370840">
                <a:tc>
                  <a:txBody>
                    <a:bodyPr/>
                    <a:lstStyle/>
                    <a:p>
                      <a:r>
                        <a:rPr lang="en-US"/>
                        <a:t>State</a:t>
                      </a:r>
                    </a:p>
                  </a:txBody>
                  <a:tcPr/>
                </a:tc>
                <a:tc>
                  <a:txBody>
                    <a:bodyPr/>
                    <a:lstStyle/>
                    <a:p>
                      <a:r>
                        <a:rPr lang="en-US"/>
                        <a:t>Site Count</a:t>
                      </a:r>
                    </a:p>
                  </a:txBody>
                  <a:tcPr/>
                </a:tc>
                <a:extLst>
                  <a:ext uri="{0D108BD9-81ED-4DB2-BD59-A6C34878D82A}">
                    <a16:rowId xmlns:a16="http://schemas.microsoft.com/office/drawing/2014/main" val="2999289630"/>
                  </a:ext>
                </a:extLst>
              </a:tr>
              <a:tr h="370840">
                <a:tc>
                  <a:txBody>
                    <a:bodyPr/>
                    <a:lstStyle/>
                    <a:p>
                      <a:r>
                        <a:rPr lang="en-US"/>
                        <a:t>CO</a:t>
                      </a:r>
                    </a:p>
                  </a:txBody>
                  <a:tcPr/>
                </a:tc>
                <a:tc>
                  <a:txBody>
                    <a:bodyPr/>
                    <a:lstStyle/>
                    <a:p>
                      <a:r>
                        <a:rPr lang="en-US"/>
                        <a:t>4</a:t>
                      </a:r>
                    </a:p>
                  </a:txBody>
                  <a:tcPr/>
                </a:tc>
                <a:extLst>
                  <a:ext uri="{0D108BD9-81ED-4DB2-BD59-A6C34878D82A}">
                    <a16:rowId xmlns:a16="http://schemas.microsoft.com/office/drawing/2014/main" val="1973007880"/>
                  </a:ext>
                </a:extLst>
              </a:tr>
              <a:tr h="370840">
                <a:tc>
                  <a:txBody>
                    <a:bodyPr/>
                    <a:lstStyle/>
                    <a:p>
                      <a:r>
                        <a:rPr lang="en-US"/>
                        <a:t>IL</a:t>
                      </a:r>
                    </a:p>
                  </a:txBody>
                  <a:tcPr/>
                </a:tc>
                <a:tc>
                  <a:txBody>
                    <a:bodyPr/>
                    <a:lstStyle/>
                    <a:p>
                      <a:r>
                        <a:rPr lang="en-US"/>
                        <a:t>9</a:t>
                      </a:r>
                    </a:p>
                  </a:txBody>
                  <a:tcPr/>
                </a:tc>
                <a:extLst>
                  <a:ext uri="{0D108BD9-81ED-4DB2-BD59-A6C34878D82A}">
                    <a16:rowId xmlns:a16="http://schemas.microsoft.com/office/drawing/2014/main" val="1307614522"/>
                  </a:ext>
                </a:extLst>
              </a:tr>
              <a:tr h="370840">
                <a:tc>
                  <a:txBody>
                    <a:bodyPr/>
                    <a:lstStyle/>
                    <a:p>
                      <a:r>
                        <a:rPr lang="en-US"/>
                        <a:t>NY</a:t>
                      </a:r>
                    </a:p>
                  </a:txBody>
                  <a:tcPr/>
                </a:tc>
                <a:tc>
                  <a:txBody>
                    <a:bodyPr/>
                    <a:lstStyle/>
                    <a:p>
                      <a:r>
                        <a:rPr lang="en-US"/>
                        <a:t>20</a:t>
                      </a:r>
                    </a:p>
                  </a:txBody>
                  <a:tcPr/>
                </a:tc>
                <a:extLst>
                  <a:ext uri="{0D108BD9-81ED-4DB2-BD59-A6C34878D82A}">
                    <a16:rowId xmlns:a16="http://schemas.microsoft.com/office/drawing/2014/main" val="1759902158"/>
                  </a:ext>
                </a:extLst>
              </a:tr>
            </a:tbl>
          </a:graphicData>
        </a:graphic>
      </p:graphicFrame>
      <p:graphicFrame>
        <p:nvGraphicFramePr>
          <p:cNvPr id="5" name="Table 4">
            <a:extLst>
              <a:ext uri="{FF2B5EF4-FFF2-40B4-BE49-F238E27FC236}">
                <a16:creationId xmlns:a16="http://schemas.microsoft.com/office/drawing/2014/main" id="{3F77F30B-B1D0-95B9-0FA1-EC77ACFC8897}"/>
              </a:ext>
            </a:extLst>
          </p:cNvPr>
          <p:cNvGraphicFramePr>
            <a:graphicFrameLocks noGrp="1"/>
          </p:cNvGraphicFramePr>
          <p:nvPr userDrawn="1">
            <p:extLst>
              <p:ext uri="{D42A27DB-BD31-4B8C-83A1-F6EECF244321}">
                <p14:modId xmlns:p14="http://schemas.microsoft.com/office/powerpoint/2010/main" val="1298542081"/>
              </p:ext>
            </p:extLst>
          </p:nvPr>
        </p:nvGraphicFramePr>
        <p:xfrm>
          <a:off x="6520872" y="3961629"/>
          <a:ext cx="3043318" cy="1483360"/>
        </p:xfrm>
        <a:graphic>
          <a:graphicData uri="http://schemas.openxmlformats.org/drawingml/2006/table">
            <a:tbl>
              <a:tblPr firstRow="1" bandRow="1">
                <a:tableStyleId>{5C22544A-7EE6-4342-B048-85BDC9FD1C3A}</a:tableStyleId>
              </a:tblPr>
              <a:tblGrid>
                <a:gridCol w="1076961">
                  <a:extLst>
                    <a:ext uri="{9D8B030D-6E8A-4147-A177-3AD203B41FA5}">
                      <a16:colId xmlns:a16="http://schemas.microsoft.com/office/drawing/2014/main" val="1372750108"/>
                    </a:ext>
                  </a:extLst>
                </a:gridCol>
                <a:gridCol w="1966357">
                  <a:extLst>
                    <a:ext uri="{9D8B030D-6E8A-4147-A177-3AD203B41FA5}">
                      <a16:colId xmlns:a16="http://schemas.microsoft.com/office/drawing/2014/main" val="369604884"/>
                    </a:ext>
                  </a:extLst>
                </a:gridCol>
              </a:tblGrid>
              <a:tr h="370840">
                <a:tc>
                  <a:txBody>
                    <a:bodyPr/>
                    <a:lstStyle/>
                    <a:p>
                      <a:r>
                        <a:rPr lang="en-US"/>
                        <a:t>State</a:t>
                      </a:r>
                    </a:p>
                  </a:txBody>
                  <a:tcPr/>
                </a:tc>
                <a:tc>
                  <a:txBody>
                    <a:bodyPr/>
                    <a:lstStyle/>
                    <a:p>
                      <a:r>
                        <a:rPr lang="en-US"/>
                        <a:t>Site Count</a:t>
                      </a:r>
                    </a:p>
                  </a:txBody>
                  <a:tcPr/>
                </a:tc>
                <a:extLst>
                  <a:ext uri="{0D108BD9-81ED-4DB2-BD59-A6C34878D82A}">
                    <a16:rowId xmlns:a16="http://schemas.microsoft.com/office/drawing/2014/main" val="862280094"/>
                  </a:ext>
                </a:extLst>
              </a:tr>
              <a:tr h="370840">
                <a:tc>
                  <a:txBody>
                    <a:bodyPr/>
                    <a:lstStyle/>
                    <a:p>
                      <a:r>
                        <a:rPr lang="en-US"/>
                        <a:t>CA</a:t>
                      </a:r>
                    </a:p>
                  </a:txBody>
                  <a:tcPr/>
                </a:tc>
                <a:tc>
                  <a:txBody>
                    <a:bodyPr/>
                    <a:lstStyle/>
                    <a:p>
                      <a:r>
                        <a:rPr lang="en-US"/>
                        <a:t>19</a:t>
                      </a:r>
                    </a:p>
                  </a:txBody>
                  <a:tcPr/>
                </a:tc>
                <a:extLst>
                  <a:ext uri="{0D108BD9-81ED-4DB2-BD59-A6C34878D82A}">
                    <a16:rowId xmlns:a16="http://schemas.microsoft.com/office/drawing/2014/main" val="2361633899"/>
                  </a:ext>
                </a:extLst>
              </a:tr>
              <a:tr h="370840">
                <a:tc>
                  <a:txBody>
                    <a:bodyPr/>
                    <a:lstStyle/>
                    <a:p>
                      <a:r>
                        <a:rPr lang="en-US"/>
                        <a:t>NM</a:t>
                      </a:r>
                    </a:p>
                  </a:txBody>
                  <a:tcPr/>
                </a:tc>
                <a:tc>
                  <a:txBody>
                    <a:bodyPr/>
                    <a:lstStyle/>
                    <a:p>
                      <a:r>
                        <a:rPr lang="en-US"/>
                        <a:t>1</a:t>
                      </a:r>
                    </a:p>
                  </a:txBody>
                  <a:tcPr/>
                </a:tc>
                <a:extLst>
                  <a:ext uri="{0D108BD9-81ED-4DB2-BD59-A6C34878D82A}">
                    <a16:rowId xmlns:a16="http://schemas.microsoft.com/office/drawing/2014/main" val="2568048743"/>
                  </a:ext>
                </a:extLst>
              </a:tr>
              <a:tr h="370840">
                <a:tc>
                  <a:txBody>
                    <a:bodyPr/>
                    <a:lstStyle/>
                    <a:p>
                      <a:r>
                        <a:rPr lang="en-US"/>
                        <a:t>PA</a:t>
                      </a:r>
                    </a:p>
                  </a:txBody>
                  <a:tcPr/>
                </a:tc>
                <a:tc>
                  <a:txBody>
                    <a:bodyPr/>
                    <a:lstStyle/>
                    <a:p>
                      <a:r>
                        <a:rPr lang="en-US"/>
                        <a:t>8</a:t>
                      </a:r>
                    </a:p>
                  </a:txBody>
                  <a:tcPr/>
                </a:tc>
                <a:extLst>
                  <a:ext uri="{0D108BD9-81ED-4DB2-BD59-A6C34878D82A}">
                    <a16:rowId xmlns:a16="http://schemas.microsoft.com/office/drawing/2014/main" val="3266534336"/>
                  </a:ext>
                </a:extLst>
              </a:tr>
            </a:tbl>
          </a:graphicData>
        </a:graphic>
      </p:graphicFrame>
      <p:sp>
        <p:nvSpPr>
          <p:cNvPr id="7" name="TextBox 6">
            <a:extLst>
              <a:ext uri="{FF2B5EF4-FFF2-40B4-BE49-F238E27FC236}">
                <a16:creationId xmlns:a16="http://schemas.microsoft.com/office/drawing/2014/main" id="{2C4E50B0-BE4B-E65C-E7BF-0004117ADB68}"/>
              </a:ext>
            </a:extLst>
          </p:cNvPr>
          <p:cNvSpPr txBox="1"/>
          <p:nvPr userDrawn="1"/>
        </p:nvSpPr>
        <p:spPr>
          <a:xfrm>
            <a:off x="6635403" y="1477448"/>
            <a:ext cx="2743200" cy="276999"/>
          </a:xfrm>
          <a:prstGeom prst="rect">
            <a:avLst/>
          </a:prstGeom>
          <a:noFill/>
        </p:spPr>
        <p:txBody>
          <a:bodyPr wrap="square" lIns="0" tIns="0" rIns="0" bIns="0" rtlCol="0">
            <a:spAutoFit/>
          </a:bodyPr>
          <a:lstStyle/>
          <a:p>
            <a:pPr algn="l"/>
            <a:r>
              <a:rPr lang="en-US"/>
              <a:t>Active Markets</a:t>
            </a:r>
          </a:p>
        </p:txBody>
      </p:sp>
      <p:sp>
        <p:nvSpPr>
          <p:cNvPr id="8" name="TextBox 7">
            <a:extLst>
              <a:ext uri="{FF2B5EF4-FFF2-40B4-BE49-F238E27FC236}">
                <a16:creationId xmlns:a16="http://schemas.microsoft.com/office/drawing/2014/main" id="{7E1BA453-67AE-03ED-B7F3-C066AFC777AD}"/>
              </a:ext>
            </a:extLst>
          </p:cNvPr>
          <p:cNvSpPr txBox="1"/>
          <p:nvPr userDrawn="1"/>
        </p:nvSpPr>
        <p:spPr>
          <a:xfrm>
            <a:off x="6635403" y="3647754"/>
            <a:ext cx="2743200" cy="276999"/>
          </a:xfrm>
          <a:prstGeom prst="rect">
            <a:avLst/>
          </a:prstGeom>
          <a:noFill/>
        </p:spPr>
        <p:txBody>
          <a:bodyPr wrap="square" lIns="0" tIns="0" rIns="0" bIns="0" rtlCol="0">
            <a:spAutoFit/>
          </a:bodyPr>
          <a:lstStyle/>
          <a:p>
            <a:pPr algn="l"/>
            <a:r>
              <a:rPr lang="en-US"/>
              <a:t>Developing Markets</a:t>
            </a:r>
          </a:p>
        </p:txBody>
      </p:sp>
    </p:spTree>
    <p:extLst>
      <p:ext uri="{BB962C8B-B14F-4D97-AF65-F5344CB8AC3E}">
        <p14:creationId xmlns:p14="http://schemas.microsoft.com/office/powerpoint/2010/main" val="1125144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24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D6A4A2-792B-B96F-5DE4-1DA513F8237E}"/>
              </a:ext>
            </a:extLst>
          </p:cNvPr>
          <p:cNvSpPr>
            <a:spLocks noGrp="1"/>
          </p:cNvSpPr>
          <p:nvPr>
            <p:ph sz="half" idx="2"/>
          </p:nvPr>
        </p:nvSpPr>
        <p:spPr>
          <a:xfrm>
            <a:off x="6156000" y="2160000"/>
            <a:ext cx="4824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214779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
        <p:nvSpPr>
          <p:cNvPr id="9" name="Content Placeholder 2">
            <a:extLst>
              <a:ext uri="{FF2B5EF4-FFF2-40B4-BE49-F238E27FC236}">
                <a16:creationId xmlns:a16="http://schemas.microsoft.com/office/drawing/2014/main" id="{F99A8BDA-3025-3C9B-FCCB-8602AFF0D750}"/>
              </a:ext>
            </a:extLst>
          </p:cNvPr>
          <p:cNvSpPr>
            <a:spLocks noGrp="1"/>
          </p:cNvSpPr>
          <p:nvPr>
            <p:ph sz="half" idx="13"/>
          </p:nvPr>
        </p:nvSpPr>
        <p:spPr>
          <a:xfrm>
            <a:off x="437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384508C-53E9-4BC2-9912-CAC6BB82A62F}"/>
              </a:ext>
            </a:extLst>
          </p:cNvPr>
          <p:cNvSpPr>
            <a:spLocks noGrp="1"/>
          </p:cNvSpPr>
          <p:nvPr>
            <p:ph sz="half" idx="14"/>
          </p:nvPr>
        </p:nvSpPr>
        <p:spPr>
          <a:xfrm>
            <a:off x="824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917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5" name="Picture Placeholder 14">
            <a:extLst>
              <a:ext uri="{FF2B5EF4-FFF2-40B4-BE49-F238E27FC236}">
                <a16:creationId xmlns:a16="http://schemas.microsoft.com/office/drawing/2014/main" id="{866FE995-FD9B-ED30-F956-138067E9DBD1}"/>
              </a:ext>
            </a:extLst>
          </p:cNvPr>
          <p:cNvSpPr>
            <a:spLocks noGrp="1"/>
          </p:cNvSpPr>
          <p:nvPr>
            <p:ph type="pic" sz="quarter" idx="15" hasCustomPrompt="1"/>
          </p:nvPr>
        </p:nvSpPr>
        <p:spPr>
          <a:xfrm>
            <a:off x="6828000" y="2160000"/>
            <a:ext cx="4872000" cy="4194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Tree>
    <p:extLst>
      <p:ext uri="{BB962C8B-B14F-4D97-AF65-F5344CB8AC3E}">
        <p14:creationId xmlns:p14="http://schemas.microsoft.com/office/powerpoint/2010/main" val="3277721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ntent + Large Image">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BFC61F8D-91CC-B5D4-A6F1-E09B9919E64D}"/>
              </a:ext>
            </a:extLst>
          </p:cNvPr>
          <p:cNvSpPr>
            <a:spLocks noGrp="1"/>
          </p:cNvSpPr>
          <p:nvPr>
            <p:ph type="pic" sz="quarter" idx="13" hasCustomPrompt="1"/>
          </p:nvPr>
        </p:nvSpPr>
        <p:spPr>
          <a:xfrm>
            <a:off x="6828000" y="0"/>
            <a:ext cx="5364000" cy="6858000"/>
          </a:xfrm>
          <a:custGeom>
            <a:avLst/>
            <a:gdLst>
              <a:gd name="connsiteX0" fmla="*/ 783627 w 5364000"/>
              <a:gd name="connsiteY0" fmla="*/ 2224471 h 6858000"/>
              <a:gd name="connsiteX1" fmla="*/ 1036001 w 5364000"/>
              <a:gd name="connsiteY1" fmla="*/ 2585841 h 6858000"/>
              <a:gd name="connsiteX2" fmla="*/ 2216462 w 5364000"/>
              <a:gd name="connsiteY2" fmla="*/ 4119220 h 6858000"/>
              <a:gd name="connsiteX3" fmla="*/ 495026 w 5364000"/>
              <a:gd name="connsiteY3" fmla="*/ 4371722 h 6858000"/>
              <a:gd name="connsiteX4" fmla="*/ 0 w 5364000"/>
              <a:gd name="connsiteY4" fmla="*/ 4529528 h 6858000"/>
              <a:gd name="connsiteX5" fmla="*/ 0 w 5364000"/>
              <a:gd name="connsiteY5" fmla="*/ 2781843 h 6858000"/>
              <a:gd name="connsiteX6" fmla="*/ 783627 w 5364000"/>
              <a:gd name="connsiteY6" fmla="*/ 2224471 h 6858000"/>
              <a:gd name="connsiteX7" fmla="*/ 0 w 5364000"/>
              <a:gd name="connsiteY7" fmla="*/ 1328734 h 6858000"/>
              <a:gd name="connsiteX8" fmla="*/ 701896 w 5364000"/>
              <a:gd name="connsiteY8" fmla="*/ 2110581 h 6858000"/>
              <a:gd name="connsiteX9" fmla="*/ 0 w 5364000"/>
              <a:gd name="connsiteY9" fmla="*/ 2598234 h 6858000"/>
              <a:gd name="connsiteX10" fmla="*/ 0 w 5364000"/>
              <a:gd name="connsiteY10" fmla="*/ 0 h 6858000"/>
              <a:gd name="connsiteX11" fmla="*/ 5364000 w 5364000"/>
              <a:gd name="connsiteY11" fmla="*/ 0 h 6858000"/>
              <a:gd name="connsiteX12" fmla="*/ 5364000 w 5364000"/>
              <a:gd name="connsiteY12" fmla="*/ 6858000 h 6858000"/>
              <a:gd name="connsiteX13" fmla="*/ 0 w 5364000"/>
              <a:gd name="connsiteY13" fmla="*/ 6858000 h 6858000"/>
              <a:gd name="connsiteX14" fmla="*/ 0 w 5364000"/>
              <a:gd name="connsiteY14" fmla="*/ 4677991 h 6858000"/>
              <a:gd name="connsiteX15" fmla="*/ 532841 w 5364000"/>
              <a:gd name="connsiteY15" fmla="*/ 4506330 h 6858000"/>
              <a:gd name="connsiteX16" fmla="*/ 2345414 w 5364000"/>
              <a:gd name="connsiteY16" fmla="*/ 4254972 h 6858000"/>
              <a:gd name="connsiteX17" fmla="*/ 5363997 w 5364000"/>
              <a:gd name="connsiteY17" fmla="*/ 5843262 h 6858000"/>
              <a:gd name="connsiteX18" fmla="*/ 5363997 w 5364000"/>
              <a:gd name="connsiteY18" fmla="*/ 5701345 h 6858000"/>
              <a:gd name="connsiteX19" fmla="*/ 2551521 w 5364000"/>
              <a:gd name="connsiteY19" fmla="*/ 4261645 h 6858000"/>
              <a:gd name="connsiteX20" fmla="*/ 5363997 w 5364000"/>
              <a:gd name="connsiteY20" fmla="*/ 5245596 h 6858000"/>
              <a:gd name="connsiteX21" fmla="*/ 5363997 w 5364000"/>
              <a:gd name="connsiteY21" fmla="*/ 5078257 h 6858000"/>
              <a:gd name="connsiteX22" fmla="*/ 3238164 w 5364000"/>
              <a:gd name="connsiteY22" fmla="*/ 4205463 h 6858000"/>
              <a:gd name="connsiteX23" fmla="*/ 2412337 w 5364000"/>
              <a:gd name="connsiteY23" fmla="*/ 4121190 h 6858000"/>
              <a:gd name="connsiteX24" fmla="*/ 1150908 w 5364000"/>
              <a:gd name="connsiteY24" fmla="*/ 2506208 h 6858000"/>
              <a:gd name="connsiteX25" fmla="*/ 909782 w 5364000"/>
              <a:gd name="connsiteY25" fmla="*/ 2160725 h 6858000"/>
              <a:gd name="connsiteX26" fmla="*/ 1986014 w 5364000"/>
              <a:gd name="connsiteY26" fmla="*/ 1905109 h 6858000"/>
              <a:gd name="connsiteX27" fmla="*/ 2065965 w 5364000"/>
              <a:gd name="connsiteY27" fmla="*/ 1906508 h 6858000"/>
              <a:gd name="connsiteX28" fmla="*/ 4992076 w 5364000"/>
              <a:gd name="connsiteY28" fmla="*/ 3904851 h 6858000"/>
              <a:gd name="connsiteX29" fmla="*/ 5363997 w 5364000"/>
              <a:gd name="connsiteY29" fmla="*/ 4449767 h 6858000"/>
              <a:gd name="connsiteX30" fmla="*/ 5363997 w 5364000"/>
              <a:gd name="connsiteY30" fmla="*/ 4193388 h 6858000"/>
              <a:gd name="connsiteX31" fmla="*/ 5106474 w 5364000"/>
              <a:gd name="connsiteY31" fmla="*/ 3824391 h 6858000"/>
              <a:gd name="connsiteX32" fmla="*/ 3790134 w 5364000"/>
              <a:gd name="connsiteY32" fmla="*/ 2441191 h 6858000"/>
              <a:gd name="connsiteX33" fmla="*/ 2071113 w 5364000"/>
              <a:gd name="connsiteY33" fmla="*/ 1766815 h 6858000"/>
              <a:gd name="connsiteX34" fmla="*/ 827606 w 5364000"/>
              <a:gd name="connsiteY34" fmla="*/ 2045882 h 6858000"/>
              <a:gd name="connsiteX35" fmla="*/ 0 w 5364000"/>
              <a:gd name="connsiteY35" fmla="*/ 11591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64000" h="6858000">
                <a:moveTo>
                  <a:pt x="783627" y="2224471"/>
                </a:moveTo>
                <a:cubicBezTo>
                  <a:pt x="865421" y="2339695"/>
                  <a:pt x="949313" y="2460703"/>
                  <a:pt x="1036001" y="2585841"/>
                </a:cubicBezTo>
                <a:cubicBezTo>
                  <a:pt x="1370489" y="3068664"/>
                  <a:pt x="1747748" y="3613136"/>
                  <a:pt x="2216462" y="4119220"/>
                </a:cubicBezTo>
                <a:cubicBezTo>
                  <a:pt x="1656547" y="4122842"/>
                  <a:pt x="1080807" y="4207116"/>
                  <a:pt x="495026" y="4371722"/>
                </a:cubicBezTo>
                <a:cubicBezTo>
                  <a:pt x="324573" y="4419642"/>
                  <a:pt x="159267" y="4472773"/>
                  <a:pt x="0" y="4529528"/>
                </a:cubicBezTo>
                <a:lnTo>
                  <a:pt x="0" y="2781843"/>
                </a:lnTo>
                <a:cubicBezTo>
                  <a:pt x="259938" y="2550251"/>
                  <a:pt x="521210" y="2364354"/>
                  <a:pt x="783627" y="2224471"/>
                </a:cubicBezTo>
                <a:close/>
                <a:moveTo>
                  <a:pt x="0" y="1328734"/>
                </a:moveTo>
                <a:cubicBezTo>
                  <a:pt x="232673" y="1499695"/>
                  <a:pt x="459372" y="1776094"/>
                  <a:pt x="701896" y="2110581"/>
                </a:cubicBezTo>
                <a:cubicBezTo>
                  <a:pt x="466680" y="2237944"/>
                  <a:pt x="232609" y="2400580"/>
                  <a:pt x="0" y="2598234"/>
                </a:cubicBezTo>
                <a:close/>
                <a:moveTo>
                  <a:pt x="0" y="0"/>
                </a:moveTo>
                <a:lnTo>
                  <a:pt x="5364000" y="0"/>
                </a:lnTo>
                <a:lnTo>
                  <a:pt x="5364000" y="6858000"/>
                </a:lnTo>
                <a:lnTo>
                  <a:pt x="0" y="6858000"/>
                </a:lnTo>
                <a:lnTo>
                  <a:pt x="0" y="4677991"/>
                </a:lnTo>
                <a:cubicBezTo>
                  <a:pt x="170707" y="4616025"/>
                  <a:pt x="348660" y="4558063"/>
                  <a:pt x="532841" y="4506330"/>
                </a:cubicBezTo>
                <a:cubicBezTo>
                  <a:pt x="1157708" y="4330729"/>
                  <a:pt x="1762365" y="4247091"/>
                  <a:pt x="2345414" y="4254972"/>
                </a:cubicBezTo>
                <a:cubicBezTo>
                  <a:pt x="3077816" y="5006631"/>
                  <a:pt x="4028273" y="5650501"/>
                  <a:pt x="5363997" y="5843262"/>
                </a:cubicBezTo>
                <a:lnTo>
                  <a:pt x="5363997" y="5701345"/>
                </a:lnTo>
                <a:cubicBezTo>
                  <a:pt x="4141336" y="5518689"/>
                  <a:pt x="3248714" y="4945047"/>
                  <a:pt x="2551521" y="4261645"/>
                </a:cubicBezTo>
                <a:cubicBezTo>
                  <a:pt x="3557144" y="4313061"/>
                  <a:pt x="4496987" y="4641638"/>
                  <a:pt x="5363997" y="5245596"/>
                </a:cubicBezTo>
                <a:lnTo>
                  <a:pt x="5363997" y="5078257"/>
                </a:lnTo>
                <a:cubicBezTo>
                  <a:pt x="4699218" y="4632486"/>
                  <a:pt x="3987598" y="4339944"/>
                  <a:pt x="3238164" y="4205463"/>
                </a:cubicBezTo>
                <a:cubicBezTo>
                  <a:pt x="2967612" y="4156908"/>
                  <a:pt x="2692104" y="4128816"/>
                  <a:pt x="2412337" y="4121190"/>
                </a:cubicBezTo>
                <a:cubicBezTo>
                  <a:pt x="1904664" y="3594133"/>
                  <a:pt x="1503572" y="3015279"/>
                  <a:pt x="1150908" y="2506208"/>
                </a:cubicBezTo>
                <a:cubicBezTo>
                  <a:pt x="1068351" y="2387043"/>
                  <a:pt x="988208" y="2271437"/>
                  <a:pt x="909782" y="2160725"/>
                </a:cubicBezTo>
                <a:cubicBezTo>
                  <a:pt x="1266768" y="1990463"/>
                  <a:pt x="1625723" y="1905109"/>
                  <a:pt x="1986014" y="1905109"/>
                </a:cubicBezTo>
                <a:cubicBezTo>
                  <a:pt x="2012643" y="1905109"/>
                  <a:pt x="2039336" y="1905618"/>
                  <a:pt x="2065965" y="1906508"/>
                </a:cubicBezTo>
                <a:cubicBezTo>
                  <a:pt x="3304896" y="1949915"/>
                  <a:pt x="4341024" y="3017185"/>
                  <a:pt x="4992076" y="3904851"/>
                </a:cubicBezTo>
                <a:cubicBezTo>
                  <a:pt x="5126812" y="4088587"/>
                  <a:pt x="5251061" y="4272450"/>
                  <a:pt x="5363997" y="4449767"/>
                </a:cubicBezTo>
                <a:lnTo>
                  <a:pt x="5363997" y="4193388"/>
                </a:lnTo>
                <a:cubicBezTo>
                  <a:pt x="5282965" y="4071681"/>
                  <a:pt x="5197040" y="3948004"/>
                  <a:pt x="5106474" y="3824391"/>
                </a:cubicBezTo>
                <a:cubicBezTo>
                  <a:pt x="4682122" y="3245473"/>
                  <a:pt x="4239274" y="2780127"/>
                  <a:pt x="3790134" y="2441191"/>
                </a:cubicBezTo>
                <a:cubicBezTo>
                  <a:pt x="3223800" y="2013915"/>
                  <a:pt x="2645455" y="1786962"/>
                  <a:pt x="2071113" y="1766815"/>
                </a:cubicBezTo>
                <a:cubicBezTo>
                  <a:pt x="1653497" y="1752134"/>
                  <a:pt x="1238740" y="1845432"/>
                  <a:pt x="827606" y="2045882"/>
                </a:cubicBezTo>
                <a:cubicBezTo>
                  <a:pt x="545806" y="1655912"/>
                  <a:pt x="282563" y="1337949"/>
                  <a:pt x="0" y="1159107"/>
                </a:cubicBez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5" name="TextBox 4">
            <a:extLst>
              <a:ext uri="{FF2B5EF4-FFF2-40B4-BE49-F238E27FC236}">
                <a16:creationId xmlns:a16="http://schemas.microsoft.com/office/drawing/2014/main" id="{8C2FA278-B3AF-37ED-04D1-D35B245B3F1C}"/>
              </a:ext>
            </a:extLst>
          </p:cNvPr>
          <p:cNvSpPr txBox="1"/>
          <p:nvPr userDrawn="1"/>
        </p:nvSpPr>
        <p:spPr>
          <a:xfrm>
            <a:off x="504000" y="6444000"/>
            <a:ext cx="900000" cy="138499"/>
          </a:xfrm>
          <a:prstGeom prst="rect">
            <a:avLst/>
          </a:prstGeom>
          <a:noFill/>
        </p:spPr>
        <p:txBody>
          <a:bodyPr wrap="square" lIns="0" tIns="0" rIns="0" bIns="0" rtlCol="0">
            <a:spAutoFit/>
          </a:bodyPr>
          <a:lstStyle/>
          <a:p>
            <a:r>
              <a:rPr lang="en-US" sz="900">
                <a:solidFill>
                  <a:schemeClr val="tx2"/>
                </a:solidFill>
              </a:rPr>
              <a:t>trioadvisory.com</a:t>
            </a:r>
          </a:p>
        </p:txBody>
      </p:sp>
      <p:sp>
        <p:nvSpPr>
          <p:cNvPr id="6" name="Text Placeholder 11">
            <a:extLst>
              <a:ext uri="{FF2B5EF4-FFF2-40B4-BE49-F238E27FC236}">
                <a16:creationId xmlns:a16="http://schemas.microsoft.com/office/drawing/2014/main" id="{828EA0C4-5377-87BF-BB8C-2C2E066A0A01}"/>
              </a:ext>
            </a:extLst>
          </p:cNvPr>
          <p:cNvSpPr>
            <a:spLocks noGrp="1"/>
          </p:cNvSpPr>
          <p:nvPr>
            <p:ph type="body" sz="quarter" idx="14"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10787365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ntent + Two Images">
    <p:spTree>
      <p:nvGrpSpPr>
        <p:cNvPr id="1" name=""/>
        <p:cNvGrpSpPr/>
        <p:nvPr/>
      </p:nvGrpSpPr>
      <p:grpSpPr>
        <a:xfrm>
          <a:off x="0" y="0"/>
          <a:ext cx="0" cy="0"/>
          <a:chOff x="0" y="0"/>
          <a:chExt cx="0" cy="0"/>
        </a:xfrm>
      </p:grpSpPr>
      <p:sp>
        <p:nvSpPr>
          <p:cNvPr id="4" name="Picture Placeholder 14">
            <a:extLst>
              <a:ext uri="{FF2B5EF4-FFF2-40B4-BE49-F238E27FC236}">
                <a16:creationId xmlns:a16="http://schemas.microsoft.com/office/drawing/2014/main" id="{496D922C-278D-B86C-BAC1-0F6488EEF13A}"/>
              </a:ext>
            </a:extLst>
          </p:cNvPr>
          <p:cNvSpPr>
            <a:spLocks noGrp="1"/>
          </p:cNvSpPr>
          <p:nvPr>
            <p:ph type="pic" sz="quarter" idx="14" hasCustomPrompt="1"/>
          </p:nvPr>
        </p:nvSpPr>
        <p:spPr>
          <a:xfrm>
            <a:off x="6828000" y="3429000"/>
            <a:ext cx="5364000" cy="3429000"/>
          </a:xfrm>
          <a:prstGeom prst="rect">
            <a:avLst/>
          </a:pr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8" name="Picture Placeholder 14">
            <a:extLst>
              <a:ext uri="{FF2B5EF4-FFF2-40B4-BE49-F238E27FC236}">
                <a16:creationId xmlns:a16="http://schemas.microsoft.com/office/drawing/2014/main" id="{BFC61F8D-91CC-B5D4-A6F1-E09B9919E64D}"/>
              </a:ext>
            </a:extLst>
          </p:cNvPr>
          <p:cNvSpPr>
            <a:spLocks noGrp="1"/>
          </p:cNvSpPr>
          <p:nvPr>
            <p:ph type="pic" sz="quarter" idx="13" hasCustomPrompt="1"/>
          </p:nvPr>
        </p:nvSpPr>
        <p:spPr>
          <a:xfrm>
            <a:off x="6828000" y="0"/>
            <a:ext cx="5364000" cy="3429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6" name="Text Placeholder 11">
            <a:extLst>
              <a:ext uri="{FF2B5EF4-FFF2-40B4-BE49-F238E27FC236}">
                <a16:creationId xmlns:a16="http://schemas.microsoft.com/office/drawing/2014/main" id="{13F04555-AE1E-8616-D039-FB8544D05587}"/>
              </a:ext>
            </a:extLst>
          </p:cNvPr>
          <p:cNvSpPr>
            <a:spLocks noGrp="1"/>
          </p:cNvSpPr>
          <p:nvPr>
            <p:ph type="body" sz="quarter" idx="15"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2621855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nt and Case Study">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7A87A1D-CAAF-E1B0-BA79-11948E581587}"/>
              </a:ext>
            </a:extLst>
          </p:cNvPr>
          <p:cNvSpPr/>
          <p:nvPr userDrawn="1"/>
        </p:nvSpPr>
        <p:spPr>
          <a:xfrm>
            <a:off x="7506399" y="504000"/>
            <a:ext cx="4240867" cy="5850000"/>
          </a:xfrm>
          <a:prstGeom prst="roundRect">
            <a:avLst>
              <a:gd name="adj" fmla="val 89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5" name="TextBox 4">
            <a:extLst>
              <a:ext uri="{FF2B5EF4-FFF2-40B4-BE49-F238E27FC236}">
                <a16:creationId xmlns:a16="http://schemas.microsoft.com/office/drawing/2014/main" id="{8C2FA278-B3AF-37ED-04D1-D35B245B3F1C}"/>
              </a:ext>
            </a:extLst>
          </p:cNvPr>
          <p:cNvSpPr txBox="1"/>
          <p:nvPr userDrawn="1"/>
        </p:nvSpPr>
        <p:spPr>
          <a:xfrm>
            <a:off x="504000" y="6444000"/>
            <a:ext cx="900000" cy="138499"/>
          </a:xfrm>
          <a:prstGeom prst="rect">
            <a:avLst/>
          </a:prstGeom>
          <a:noFill/>
        </p:spPr>
        <p:txBody>
          <a:bodyPr wrap="square" lIns="0" tIns="0" rIns="0" bIns="0" rtlCol="0">
            <a:spAutoFit/>
          </a:bodyPr>
          <a:lstStyle/>
          <a:p>
            <a:r>
              <a:rPr lang="en-US" sz="900">
                <a:solidFill>
                  <a:schemeClr val="tx2"/>
                </a:solidFill>
              </a:rPr>
              <a:t>trioadvisory.com</a:t>
            </a:r>
          </a:p>
        </p:txBody>
      </p:sp>
      <p:sp>
        <p:nvSpPr>
          <p:cNvPr id="18" name="Content Placeholder 2">
            <a:extLst>
              <a:ext uri="{FF2B5EF4-FFF2-40B4-BE49-F238E27FC236}">
                <a16:creationId xmlns:a16="http://schemas.microsoft.com/office/drawing/2014/main" id="{D59B2F31-D210-06FC-C09E-78EFC638F0DE}"/>
              </a:ext>
            </a:extLst>
          </p:cNvPr>
          <p:cNvSpPr>
            <a:spLocks noGrp="1"/>
          </p:cNvSpPr>
          <p:nvPr>
            <p:ph sz="half" idx="38"/>
          </p:nvPr>
        </p:nvSpPr>
        <p:spPr>
          <a:xfrm>
            <a:off x="7755466" y="2160000"/>
            <a:ext cx="3602533" cy="38160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Picture Placeholder 313">
            <a:extLst>
              <a:ext uri="{FF2B5EF4-FFF2-40B4-BE49-F238E27FC236}">
                <a16:creationId xmlns:a16="http://schemas.microsoft.com/office/drawing/2014/main" id="{2F77273F-E2B1-0EEA-1862-FB927A93BE4E}"/>
              </a:ext>
            </a:extLst>
          </p:cNvPr>
          <p:cNvSpPr>
            <a:spLocks noGrp="1"/>
          </p:cNvSpPr>
          <p:nvPr>
            <p:ph type="pic" sz="quarter" idx="53" hasCustomPrompt="1"/>
          </p:nvPr>
        </p:nvSpPr>
        <p:spPr>
          <a:xfrm>
            <a:off x="7755466" y="1896533"/>
            <a:ext cx="3602534" cy="64432"/>
          </a:xfrm>
          <a:solidFill>
            <a:schemeClr val="bg1"/>
          </a:solidFill>
        </p:spPr>
        <p:txBody>
          <a:bodyPr>
            <a:noAutofit/>
          </a:bodyPr>
          <a:lstStyle>
            <a:lvl1pPr>
              <a:defRPr sz="100">
                <a:solidFill>
                  <a:schemeClr val="bg1"/>
                </a:solidFill>
              </a:defRPr>
            </a:lvl1pPr>
          </a:lstStyle>
          <a:p>
            <a:r>
              <a:rPr lang="en-US"/>
              <a:t>.</a:t>
            </a:r>
          </a:p>
        </p:txBody>
      </p:sp>
      <p:sp>
        <p:nvSpPr>
          <p:cNvPr id="19" name="Text Placeholder 15">
            <a:extLst>
              <a:ext uri="{FF2B5EF4-FFF2-40B4-BE49-F238E27FC236}">
                <a16:creationId xmlns:a16="http://schemas.microsoft.com/office/drawing/2014/main" id="{2AF29E8D-DF27-B390-B736-7F73E7A38178}"/>
              </a:ext>
            </a:extLst>
          </p:cNvPr>
          <p:cNvSpPr>
            <a:spLocks noGrp="1"/>
          </p:cNvSpPr>
          <p:nvPr>
            <p:ph type="body" sz="quarter" idx="54"/>
          </p:nvPr>
        </p:nvSpPr>
        <p:spPr>
          <a:xfrm>
            <a:off x="7755465" y="792001"/>
            <a:ext cx="3602534" cy="612000"/>
          </a:xfrm>
        </p:spPr>
        <p:txBody>
          <a:bodyPr>
            <a:normAutofit/>
          </a:bodyPr>
          <a:lstStyle>
            <a:lvl1pPr>
              <a:lnSpc>
                <a:spcPct val="95000"/>
              </a:lnSpc>
              <a:defRPr sz="1800">
                <a:solidFill>
                  <a:schemeClr val="bg1"/>
                </a:solidFill>
              </a:defRPr>
            </a:lvl1pPr>
          </a:lstStyle>
          <a:p>
            <a:pPr lvl="0"/>
            <a:r>
              <a:rPr lang="en-US"/>
              <a:t>Click to edit Master text styles</a:t>
            </a:r>
          </a:p>
        </p:txBody>
      </p:sp>
      <p:sp>
        <p:nvSpPr>
          <p:cNvPr id="8" name="Footer Placeholder 4">
            <a:extLst>
              <a:ext uri="{FF2B5EF4-FFF2-40B4-BE49-F238E27FC236}">
                <a16:creationId xmlns:a16="http://schemas.microsoft.com/office/drawing/2014/main" id="{EBB0A07E-2A48-7A66-802D-152BBC11A2C1}"/>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2762817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4" name="Content Placeholder 2">
            <a:extLst>
              <a:ext uri="{FF2B5EF4-FFF2-40B4-BE49-F238E27FC236}">
                <a16:creationId xmlns:a16="http://schemas.microsoft.com/office/drawing/2014/main" id="{0C93E09D-0395-2E4A-A89B-AA149C6A5017}"/>
              </a:ext>
            </a:extLst>
          </p:cNvPr>
          <p:cNvSpPr>
            <a:spLocks noGrp="1"/>
          </p:cNvSpPr>
          <p:nvPr>
            <p:ph sz="half" idx="58"/>
          </p:nvPr>
        </p:nvSpPr>
        <p:spPr>
          <a:xfrm>
            <a:off x="6108001" y="2160000"/>
            <a:ext cx="5591999"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538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15" name="Content Placeholder 2">
            <a:extLst>
              <a:ext uri="{FF2B5EF4-FFF2-40B4-BE49-F238E27FC236}">
                <a16:creationId xmlns:a16="http://schemas.microsoft.com/office/drawing/2014/main" id="{AC4DC51D-71B0-A07C-60FF-8967D9FAE790}"/>
              </a:ext>
            </a:extLst>
          </p:cNvPr>
          <p:cNvSpPr>
            <a:spLocks noGrp="1"/>
          </p:cNvSpPr>
          <p:nvPr>
            <p:ph sz="half" idx="59"/>
          </p:nvPr>
        </p:nvSpPr>
        <p:spPr>
          <a:xfrm>
            <a:off x="504000" y="2160000"/>
            <a:ext cx="111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7689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Our Experti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3005322"/>
            <a:ext cx="2556000" cy="612000"/>
          </a:xfrm>
        </p:spPr>
        <p:txBody>
          <a:bodyPr>
            <a:normAutofit/>
          </a:bodyPr>
          <a:lstStyle>
            <a:lvl1pPr>
              <a:defRPr sz="1800">
                <a:solidFill>
                  <a:schemeClr val="bg1"/>
                </a:solidFill>
              </a:defRPr>
            </a:lvl1pPr>
          </a:lstStyle>
          <a:p>
            <a:pPr lvl="0"/>
            <a:r>
              <a:rPr lang="en-US"/>
              <a:t>Click to add text</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3005322"/>
            <a:ext cx="2556000" cy="612000"/>
          </a:xfrm>
        </p:spPr>
        <p:txBody>
          <a:bodyPr>
            <a:normAutofit/>
          </a:bodyPr>
          <a:lstStyle>
            <a:lvl1pPr>
              <a:defRPr sz="1800">
                <a:solidFill>
                  <a:schemeClr val="bg1"/>
                </a:solidFill>
              </a:defRPr>
            </a:lvl1pPr>
          </a:lstStyle>
          <a:p>
            <a:pPr lvl="0"/>
            <a:r>
              <a:rPr lang="en-US"/>
              <a:t>Click to add text</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3005322"/>
            <a:ext cx="2556000" cy="612000"/>
          </a:xfrm>
        </p:spPr>
        <p:txBody>
          <a:bodyPr>
            <a:normAutofit/>
          </a:bodyPr>
          <a:lstStyle>
            <a:lvl1pPr>
              <a:defRPr sz="1800">
                <a:solidFill>
                  <a:schemeClr val="bg1"/>
                </a:solidFill>
              </a:defRPr>
            </a:lvl1pPr>
          </a:lstStyle>
          <a:p>
            <a:pPr lvl="0"/>
            <a:r>
              <a:rPr lang="en-US"/>
              <a:t>Click to add text</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5015115"/>
            <a:ext cx="2556000" cy="612000"/>
          </a:xfrm>
        </p:spPr>
        <p:txBody>
          <a:bodyPr>
            <a:normAutofit/>
          </a:bodyPr>
          <a:lstStyle>
            <a:lvl1pPr>
              <a:defRPr sz="1800">
                <a:solidFill>
                  <a:schemeClr val="bg1"/>
                </a:solidFill>
              </a:defRPr>
            </a:lvl1pPr>
          </a:lstStyle>
          <a:p>
            <a:pPr lvl="0"/>
            <a:r>
              <a:rPr lang="en-US"/>
              <a:t>Click to add text</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5015115"/>
            <a:ext cx="2556000" cy="612000"/>
          </a:xfrm>
        </p:spPr>
        <p:txBody>
          <a:bodyPr>
            <a:normAutofit/>
          </a:bodyPr>
          <a:lstStyle>
            <a:lvl1pPr>
              <a:defRPr sz="1800">
                <a:solidFill>
                  <a:schemeClr val="bg1"/>
                </a:solidFill>
              </a:defRPr>
            </a:lvl1pPr>
          </a:lstStyle>
          <a:p>
            <a:pPr lvl="0"/>
            <a:r>
              <a:rPr lang="en-US"/>
              <a:t>Click to add text</a:t>
            </a:r>
          </a:p>
        </p:txBody>
      </p:sp>
      <p:cxnSp>
        <p:nvCxnSpPr>
          <p:cNvPr id="55" name="Straight Connector 54">
            <a:extLst>
              <a:ext uri="{FF2B5EF4-FFF2-40B4-BE49-F238E27FC236}">
                <a16:creationId xmlns:a16="http://schemas.microsoft.com/office/drawing/2014/main" id="{1DDEA9E8-7689-0009-9411-967A381A22F1}"/>
              </a:ext>
            </a:extLst>
          </p:cNvPr>
          <p:cNvCxnSpPr>
            <a:cxnSpLocks/>
          </p:cNvCxnSpPr>
          <p:nvPr userDrawn="1"/>
        </p:nvCxnSpPr>
        <p:spPr>
          <a:xfrm>
            <a:off x="503999"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2A003D-D852-B801-8079-05E03EB7F24C}"/>
              </a:ext>
            </a:extLst>
          </p:cNvPr>
          <p:cNvCxnSpPr>
            <a:cxnSpLocks/>
          </p:cNvCxnSpPr>
          <p:nvPr userDrawn="1"/>
        </p:nvCxnSpPr>
        <p:spPr>
          <a:xfrm>
            <a:off x="503999" y="4861770"/>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32D71B8-E960-7AAD-7C34-D1A9EE64E52B}"/>
              </a:ext>
            </a:extLst>
          </p:cNvPr>
          <p:cNvCxnSpPr>
            <a:cxnSpLocks/>
          </p:cNvCxnSpPr>
          <p:nvPr userDrawn="1"/>
        </p:nvCxnSpPr>
        <p:spPr>
          <a:xfrm>
            <a:off x="3906000"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EA4E3E-E2B9-766E-7B34-917F3BD13020}"/>
              </a:ext>
            </a:extLst>
          </p:cNvPr>
          <p:cNvCxnSpPr>
            <a:cxnSpLocks/>
          </p:cNvCxnSpPr>
          <p:nvPr userDrawn="1"/>
        </p:nvCxnSpPr>
        <p:spPr>
          <a:xfrm>
            <a:off x="3906000" y="4861770"/>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A57FAC9-1EAE-14B3-E1D5-682A721403FF}"/>
              </a:ext>
            </a:extLst>
          </p:cNvPr>
          <p:cNvCxnSpPr>
            <a:cxnSpLocks/>
          </p:cNvCxnSpPr>
          <p:nvPr userDrawn="1"/>
        </p:nvCxnSpPr>
        <p:spPr>
          <a:xfrm>
            <a:off x="7308000"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Graphic 62">
            <a:extLst>
              <a:ext uri="{FF2B5EF4-FFF2-40B4-BE49-F238E27FC236}">
                <a16:creationId xmlns:a16="http://schemas.microsoft.com/office/drawing/2014/main" id="{507B75B9-8DBC-F2F5-9473-EEF7E229E8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175914"/>
            <a:ext cx="580930" cy="470535"/>
          </a:xfrm>
          <a:prstGeom prst="rect">
            <a:avLst/>
          </a:prstGeom>
        </p:spPr>
      </p:pic>
      <p:pic>
        <p:nvPicPr>
          <p:cNvPr id="65" name="Graphic 64">
            <a:extLst>
              <a:ext uri="{FF2B5EF4-FFF2-40B4-BE49-F238E27FC236}">
                <a16:creationId xmlns:a16="http://schemas.microsoft.com/office/drawing/2014/main" id="{A44F9E32-07ED-7A6B-74BF-2C610AE7AE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000" y="2145148"/>
            <a:ext cx="792671" cy="501301"/>
          </a:xfrm>
          <a:prstGeom prst="rect">
            <a:avLst/>
          </a:prstGeom>
        </p:spPr>
      </p:pic>
      <p:pic>
        <p:nvPicPr>
          <p:cNvPr id="67" name="Graphic 66">
            <a:extLst>
              <a:ext uri="{FF2B5EF4-FFF2-40B4-BE49-F238E27FC236}">
                <a16:creationId xmlns:a16="http://schemas.microsoft.com/office/drawing/2014/main" id="{082DD8F7-D6F6-2A1F-0813-3FBE6B4A94E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8000" y="2264592"/>
            <a:ext cx="792671" cy="381857"/>
          </a:xfrm>
          <a:prstGeom prst="rect">
            <a:avLst/>
          </a:prstGeom>
        </p:spPr>
      </p:pic>
      <p:pic>
        <p:nvPicPr>
          <p:cNvPr id="69" name="Graphic 68">
            <a:extLst>
              <a:ext uri="{FF2B5EF4-FFF2-40B4-BE49-F238E27FC236}">
                <a16:creationId xmlns:a16="http://schemas.microsoft.com/office/drawing/2014/main" id="{2F1EB697-FBFA-7E42-B3C1-11643B0D5CD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4000" y="3872206"/>
            <a:ext cx="651510" cy="787241"/>
          </a:xfrm>
          <a:prstGeom prst="rect">
            <a:avLst/>
          </a:prstGeom>
        </p:spPr>
      </p:pic>
      <p:pic>
        <p:nvPicPr>
          <p:cNvPr id="71" name="Graphic 70">
            <a:extLst>
              <a:ext uri="{FF2B5EF4-FFF2-40B4-BE49-F238E27FC236}">
                <a16:creationId xmlns:a16="http://schemas.microsoft.com/office/drawing/2014/main" id="{0638C7DC-7A52-FAB6-2D1B-5C874992852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06000" y="3872206"/>
            <a:ext cx="700373" cy="787241"/>
          </a:xfrm>
          <a:prstGeom prst="rect">
            <a:avLst/>
          </a:prstGeom>
        </p:spPr>
      </p:pic>
      <p:pic>
        <p:nvPicPr>
          <p:cNvPr id="5" name="Graphic 4">
            <a:extLst>
              <a:ext uri="{FF2B5EF4-FFF2-40B4-BE49-F238E27FC236}">
                <a16:creationId xmlns:a16="http://schemas.microsoft.com/office/drawing/2014/main" id="{F9A59CA1-F827-4513-1743-49BB1F070E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6" name="Footer Placeholder 4">
            <a:extLst>
              <a:ext uri="{FF2B5EF4-FFF2-40B4-BE49-F238E27FC236}">
                <a16:creationId xmlns:a16="http://schemas.microsoft.com/office/drawing/2014/main" id="{A69A20F9-322E-1A29-3295-E36C79327871}"/>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240752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Extended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022D-B238-D77A-32EB-C8B4A9220183}"/>
              </a:ext>
            </a:extLst>
          </p:cNvPr>
          <p:cNvSpPr>
            <a:spLocks noGrp="1"/>
          </p:cNvSpPr>
          <p:nvPr>
            <p:ph type="title"/>
          </p:nvPr>
        </p:nvSpPr>
        <p:spPr>
          <a:xfrm>
            <a:off x="504000" y="450000"/>
            <a:ext cx="9360000" cy="756000"/>
          </a:xfrm>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B58517D-CBCC-2130-BE6B-919C488D2AF4}"/>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5" name="Text Placeholder 6">
            <a:extLst>
              <a:ext uri="{FF2B5EF4-FFF2-40B4-BE49-F238E27FC236}">
                <a16:creationId xmlns:a16="http://schemas.microsoft.com/office/drawing/2014/main" id="{694ACB46-96C1-3EBB-A817-DBC86A9C0341}"/>
              </a:ext>
            </a:extLst>
          </p:cNvPr>
          <p:cNvSpPr>
            <a:spLocks noGrp="1"/>
          </p:cNvSpPr>
          <p:nvPr>
            <p:ph type="body" sz="quarter" idx="14" hasCustomPrompt="1"/>
          </p:nvPr>
        </p:nvSpPr>
        <p:spPr>
          <a:xfrm>
            <a:off x="504000" y="2157603"/>
            <a:ext cx="4320000" cy="4047875"/>
          </a:xfrm>
        </p:spPr>
        <p:txBody>
          <a:bodyPr/>
          <a:lstStyle>
            <a:lvl1pPr marL="396000" indent="-396000">
              <a:spcBef>
                <a:spcPts val="600"/>
              </a:spcBef>
              <a:spcAft>
                <a:spcPts val="0"/>
              </a:spcAft>
              <a:buFont typeface="+mj-lt"/>
              <a:buAutoNum type="arabicPeriod"/>
              <a:defRPr sz="2000">
                <a:solidFill>
                  <a:schemeClr val="bg1"/>
                </a:solidFill>
              </a:defRPr>
            </a:lvl1pPr>
            <a:lvl2pPr marL="396000" indent="0">
              <a:spcBef>
                <a:spcPts val="0"/>
              </a:spcBef>
              <a:spcAft>
                <a:spcPts val="1200"/>
              </a:spcAft>
              <a:buNone/>
              <a:defRPr>
                <a:solidFill>
                  <a:schemeClr val="bg1"/>
                </a:solidFill>
              </a:defRPr>
            </a:lvl2pPr>
          </a:lstStyle>
          <a:p>
            <a:pPr lvl="0"/>
            <a:r>
              <a:rPr lang="en-US"/>
              <a:t>Click to add section heading</a:t>
            </a:r>
          </a:p>
          <a:p>
            <a:pPr lvl="1"/>
            <a:r>
              <a:rPr lang="en-US"/>
              <a:t>Second level</a:t>
            </a:r>
          </a:p>
        </p:txBody>
      </p:sp>
      <p:sp>
        <p:nvSpPr>
          <p:cNvPr id="6" name="Text Placeholder 6">
            <a:extLst>
              <a:ext uri="{FF2B5EF4-FFF2-40B4-BE49-F238E27FC236}">
                <a16:creationId xmlns:a16="http://schemas.microsoft.com/office/drawing/2014/main" id="{DA048A29-CA88-F5DB-C2A7-43F84148A30A}"/>
              </a:ext>
            </a:extLst>
          </p:cNvPr>
          <p:cNvSpPr>
            <a:spLocks noGrp="1"/>
          </p:cNvSpPr>
          <p:nvPr>
            <p:ph type="body" sz="quarter" idx="15" hasCustomPrompt="1"/>
          </p:nvPr>
        </p:nvSpPr>
        <p:spPr>
          <a:xfrm>
            <a:off x="5544000" y="2157603"/>
            <a:ext cx="4320000" cy="4047875"/>
          </a:xfrm>
        </p:spPr>
        <p:txBody>
          <a:bodyPr/>
          <a:lstStyle>
            <a:lvl1pPr marL="396000" indent="-396000">
              <a:spcBef>
                <a:spcPts val="600"/>
              </a:spcBef>
              <a:spcAft>
                <a:spcPts val="0"/>
              </a:spcAft>
              <a:buFont typeface="+mj-lt"/>
              <a:buAutoNum type="arabicPeriod"/>
              <a:defRPr sz="2000">
                <a:solidFill>
                  <a:schemeClr val="bg1"/>
                </a:solidFill>
              </a:defRPr>
            </a:lvl1pPr>
            <a:lvl2pPr marL="396000" indent="0">
              <a:spcBef>
                <a:spcPts val="0"/>
              </a:spcBef>
              <a:spcAft>
                <a:spcPts val="1200"/>
              </a:spcAft>
              <a:buNone/>
              <a:defRPr>
                <a:solidFill>
                  <a:schemeClr val="bg1"/>
                </a:solidFill>
              </a:defRPr>
            </a:lvl2pPr>
          </a:lstStyle>
          <a:p>
            <a:pPr lvl="0"/>
            <a:r>
              <a:rPr lang="en-US"/>
              <a:t>Click to add section heading</a:t>
            </a:r>
          </a:p>
          <a:p>
            <a:pPr lvl="1"/>
            <a:r>
              <a:rPr lang="en-US"/>
              <a:t>Second level</a:t>
            </a:r>
          </a:p>
        </p:txBody>
      </p:sp>
      <p:sp>
        <p:nvSpPr>
          <p:cNvPr id="7" name="Footer Placeholder 4">
            <a:extLst>
              <a:ext uri="{FF2B5EF4-FFF2-40B4-BE49-F238E27FC236}">
                <a16:creationId xmlns:a16="http://schemas.microsoft.com/office/drawing/2014/main" id="{773080A4-D3A6-13C9-5727-EF97E0831DBE}"/>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29345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Highligh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3006000"/>
            <a:ext cx="2556000" cy="756000"/>
          </a:xfrm>
        </p:spPr>
        <p:txBody>
          <a:bodyPr>
            <a:normAutofit/>
          </a:bodyPr>
          <a:lstStyle>
            <a:lvl1pPr>
              <a:defRPr sz="1600">
                <a:solidFill>
                  <a:schemeClr val="bg1"/>
                </a:solidFill>
              </a:defRPr>
            </a:lvl1pPr>
          </a:lstStyle>
          <a:p>
            <a:pPr lvl="0"/>
            <a:r>
              <a:rPr lang="en-US"/>
              <a:t>Click to add text</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3006000"/>
            <a:ext cx="2556000" cy="756000"/>
          </a:xfrm>
        </p:spPr>
        <p:txBody>
          <a:bodyPr>
            <a:normAutofit/>
          </a:bodyPr>
          <a:lstStyle>
            <a:lvl1pPr>
              <a:defRPr sz="1600">
                <a:solidFill>
                  <a:schemeClr val="bg1"/>
                </a:solidFill>
              </a:defRPr>
            </a:lvl1pPr>
          </a:lstStyle>
          <a:p>
            <a:pPr lvl="0"/>
            <a:r>
              <a:rPr lang="en-US"/>
              <a:t>Click to add text</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3006000"/>
            <a:ext cx="2556000" cy="756000"/>
          </a:xfrm>
        </p:spPr>
        <p:txBody>
          <a:bodyPr>
            <a:normAutofit/>
          </a:bodyPr>
          <a:lstStyle>
            <a:lvl1pPr>
              <a:defRPr sz="1600">
                <a:solidFill>
                  <a:schemeClr val="bg1"/>
                </a:solidFill>
              </a:defRPr>
            </a:lvl1pPr>
          </a:lstStyle>
          <a:p>
            <a:pPr lvl="0"/>
            <a:r>
              <a:rPr lang="en-US"/>
              <a:t>Click to add text</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5014800"/>
            <a:ext cx="2556000" cy="756000"/>
          </a:xfrm>
        </p:spPr>
        <p:txBody>
          <a:bodyPr>
            <a:normAutofit/>
          </a:bodyPr>
          <a:lstStyle>
            <a:lvl1pPr>
              <a:defRPr sz="1600">
                <a:solidFill>
                  <a:schemeClr val="bg1"/>
                </a:solidFill>
              </a:defRPr>
            </a:lvl1pPr>
          </a:lstStyle>
          <a:p>
            <a:pPr lvl="0"/>
            <a:r>
              <a:rPr lang="en-US"/>
              <a:t>Click to add text</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5014800"/>
            <a:ext cx="2556000" cy="756000"/>
          </a:xfrm>
        </p:spPr>
        <p:txBody>
          <a:bodyPr>
            <a:normAutofit/>
          </a:bodyPr>
          <a:lstStyle>
            <a:lvl1pPr>
              <a:defRPr sz="1600">
                <a:solidFill>
                  <a:schemeClr val="bg1"/>
                </a:solidFill>
              </a:defRPr>
            </a:lvl1pPr>
          </a:lstStyle>
          <a:p>
            <a:pPr lvl="0"/>
            <a:r>
              <a:rPr lang="en-US"/>
              <a:t>Click to add text</a:t>
            </a:r>
          </a:p>
        </p:txBody>
      </p:sp>
      <p:sp>
        <p:nvSpPr>
          <p:cNvPr id="19" name="Text Placeholder 7">
            <a:extLst>
              <a:ext uri="{FF2B5EF4-FFF2-40B4-BE49-F238E27FC236}">
                <a16:creationId xmlns:a16="http://schemas.microsoft.com/office/drawing/2014/main" id="{9D358590-C95D-DF24-D34F-69DFB00170EE}"/>
              </a:ext>
            </a:extLst>
          </p:cNvPr>
          <p:cNvSpPr>
            <a:spLocks noGrp="1"/>
          </p:cNvSpPr>
          <p:nvPr>
            <p:ph type="body" sz="quarter" idx="12" hasCustomPrompt="1"/>
          </p:nvPr>
        </p:nvSpPr>
        <p:spPr>
          <a:xfrm>
            <a:off x="504000" y="2088285"/>
            <a:ext cx="2556000" cy="666000"/>
          </a:xfrm>
        </p:spPr>
        <p:txBody>
          <a:bodyPr>
            <a:noAutofit/>
          </a:bodyPr>
          <a:lstStyle>
            <a:lvl1pPr>
              <a:defRPr sz="4600">
                <a:solidFill>
                  <a:schemeClr val="bg1"/>
                </a:solidFill>
              </a:defRPr>
            </a:lvl1pPr>
          </a:lstStyle>
          <a:p>
            <a:pPr lvl="0"/>
            <a:r>
              <a:rPr lang="en-US"/>
              <a:t>00</a:t>
            </a:r>
          </a:p>
        </p:txBody>
      </p:sp>
      <p:sp>
        <p:nvSpPr>
          <p:cNvPr id="22" name="Text Placeholder 7">
            <a:extLst>
              <a:ext uri="{FF2B5EF4-FFF2-40B4-BE49-F238E27FC236}">
                <a16:creationId xmlns:a16="http://schemas.microsoft.com/office/drawing/2014/main" id="{C15626B3-7B23-5DCF-6AAF-0700B66C988D}"/>
              </a:ext>
            </a:extLst>
          </p:cNvPr>
          <p:cNvSpPr>
            <a:spLocks noGrp="1"/>
          </p:cNvSpPr>
          <p:nvPr>
            <p:ph type="body" sz="quarter" idx="47" hasCustomPrompt="1"/>
          </p:nvPr>
        </p:nvSpPr>
        <p:spPr>
          <a:xfrm>
            <a:off x="3906000" y="2088285"/>
            <a:ext cx="2556000" cy="666000"/>
          </a:xfrm>
        </p:spPr>
        <p:txBody>
          <a:bodyPr>
            <a:noAutofit/>
          </a:bodyPr>
          <a:lstStyle>
            <a:lvl1pPr>
              <a:defRPr sz="4600">
                <a:solidFill>
                  <a:schemeClr val="bg1"/>
                </a:solidFill>
              </a:defRPr>
            </a:lvl1pPr>
          </a:lstStyle>
          <a:p>
            <a:pPr lvl="0"/>
            <a:r>
              <a:rPr lang="en-US"/>
              <a:t>00</a:t>
            </a:r>
          </a:p>
        </p:txBody>
      </p:sp>
      <p:sp>
        <p:nvSpPr>
          <p:cNvPr id="25" name="Text Placeholder 7">
            <a:extLst>
              <a:ext uri="{FF2B5EF4-FFF2-40B4-BE49-F238E27FC236}">
                <a16:creationId xmlns:a16="http://schemas.microsoft.com/office/drawing/2014/main" id="{59D2EBDE-7F31-287A-B435-DF07DDD491E0}"/>
              </a:ext>
            </a:extLst>
          </p:cNvPr>
          <p:cNvSpPr>
            <a:spLocks noGrp="1"/>
          </p:cNvSpPr>
          <p:nvPr>
            <p:ph type="body" sz="quarter" idx="48" hasCustomPrompt="1"/>
          </p:nvPr>
        </p:nvSpPr>
        <p:spPr>
          <a:xfrm>
            <a:off x="7308000" y="2088285"/>
            <a:ext cx="2556000" cy="666000"/>
          </a:xfrm>
        </p:spPr>
        <p:txBody>
          <a:bodyPr>
            <a:noAutofit/>
          </a:bodyPr>
          <a:lstStyle>
            <a:lvl1pPr>
              <a:defRPr sz="4600">
                <a:solidFill>
                  <a:schemeClr val="bg1"/>
                </a:solidFill>
              </a:defRPr>
            </a:lvl1pPr>
          </a:lstStyle>
          <a:p>
            <a:pPr lvl="0"/>
            <a:r>
              <a:rPr lang="en-US"/>
              <a:t>00</a:t>
            </a:r>
          </a:p>
        </p:txBody>
      </p:sp>
      <p:sp>
        <p:nvSpPr>
          <p:cNvPr id="26" name="Text Placeholder 7">
            <a:extLst>
              <a:ext uri="{FF2B5EF4-FFF2-40B4-BE49-F238E27FC236}">
                <a16:creationId xmlns:a16="http://schemas.microsoft.com/office/drawing/2014/main" id="{0326BDAC-5D9C-9BED-6E90-BF6D1650DD97}"/>
              </a:ext>
            </a:extLst>
          </p:cNvPr>
          <p:cNvSpPr>
            <a:spLocks noGrp="1"/>
          </p:cNvSpPr>
          <p:nvPr>
            <p:ph type="body" sz="quarter" idx="49" hasCustomPrompt="1"/>
          </p:nvPr>
        </p:nvSpPr>
        <p:spPr>
          <a:xfrm>
            <a:off x="504000" y="4098078"/>
            <a:ext cx="2556000" cy="666000"/>
          </a:xfrm>
        </p:spPr>
        <p:txBody>
          <a:bodyPr>
            <a:noAutofit/>
          </a:bodyPr>
          <a:lstStyle>
            <a:lvl1pPr>
              <a:defRPr sz="4600">
                <a:solidFill>
                  <a:schemeClr val="bg1"/>
                </a:solidFill>
              </a:defRPr>
            </a:lvl1pPr>
          </a:lstStyle>
          <a:p>
            <a:pPr lvl="0"/>
            <a:r>
              <a:rPr lang="en-US"/>
              <a:t>00</a:t>
            </a:r>
          </a:p>
        </p:txBody>
      </p:sp>
      <p:sp>
        <p:nvSpPr>
          <p:cNvPr id="27" name="Text Placeholder 7">
            <a:extLst>
              <a:ext uri="{FF2B5EF4-FFF2-40B4-BE49-F238E27FC236}">
                <a16:creationId xmlns:a16="http://schemas.microsoft.com/office/drawing/2014/main" id="{9D5F38FC-305E-DEF7-44A1-BC3DE43CF81D}"/>
              </a:ext>
            </a:extLst>
          </p:cNvPr>
          <p:cNvSpPr>
            <a:spLocks noGrp="1"/>
          </p:cNvSpPr>
          <p:nvPr>
            <p:ph type="body" sz="quarter" idx="50" hasCustomPrompt="1"/>
          </p:nvPr>
        </p:nvSpPr>
        <p:spPr>
          <a:xfrm>
            <a:off x="3906000" y="4098078"/>
            <a:ext cx="2556000" cy="666000"/>
          </a:xfrm>
        </p:spPr>
        <p:txBody>
          <a:bodyPr>
            <a:noAutofit/>
          </a:bodyPr>
          <a:lstStyle>
            <a:lvl1pPr>
              <a:defRPr sz="4600">
                <a:solidFill>
                  <a:schemeClr val="bg1"/>
                </a:solidFill>
              </a:defRPr>
            </a:lvl1pPr>
          </a:lstStyle>
          <a:p>
            <a:pPr lvl="0"/>
            <a:r>
              <a:rPr lang="en-US"/>
              <a:t>00</a:t>
            </a:r>
          </a:p>
        </p:txBody>
      </p:sp>
      <p:sp>
        <p:nvSpPr>
          <p:cNvPr id="28" name="Text Placeholder 7">
            <a:extLst>
              <a:ext uri="{FF2B5EF4-FFF2-40B4-BE49-F238E27FC236}">
                <a16:creationId xmlns:a16="http://schemas.microsoft.com/office/drawing/2014/main" id="{01632E49-8983-DFF8-B0BA-8BD95B8B462A}"/>
              </a:ext>
            </a:extLst>
          </p:cNvPr>
          <p:cNvSpPr>
            <a:spLocks noGrp="1"/>
          </p:cNvSpPr>
          <p:nvPr>
            <p:ph type="body" sz="quarter" idx="51" hasCustomPrompt="1"/>
          </p:nvPr>
        </p:nvSpPr>
        <p:spPr>
          <a:xfrm>
            <a:off x="7308000" y="4098078"/>
            <a:ext cx="2556000" cy="666000"/>
          </a:xfrm>
        </p:spPr>
        <p:txBody>
          <a:bodyPr>
            <a:noAutofit/>
          </a:bodyPr>
          <a:lstStyle>
            <a:lvl1pPr>
              <a:defRPr sz="4600">
                <a:solidFill>
                  <a:schemeClr val="bg1"/>
                </a:solidFill>
              </a:defRPr>
            </a:lvl1pPr>
          </a:lstStyle>
          <a:p>
            <a:pPr lvl="0"/>
            <a:r>
              <a:rPr lang="en-US"/>
              <a:t>00</a:t>
            </a:r>
          </a:p>
        </p:txBody>
      </p:sp>
      <p:sp>
        <p:nvSpPr>
          <p:cNvPr id="32" name="Text Placeholder 12">
            <a:extLst>
              <a:ext uri="{FF2B5EF4-FFF2-40B4-BE49-F238E27FC236}">
                <a16:creationId xmlns:a16="http://schemas.microsoft.com/office/drawing/2014/main" id="{66DCCE3D-A83D-A5AD-0193-2237AB7496C1}"/>
              </a:ext>
            </a:extLst>
          </p:cNvPr>
          <p:cNvSpPr>
            <a:spLocks noGrp="1"/>
          </p:cNvSpPr>
          <p:nvPr>
            <p:ph type="body" sz="quarter" idx="52" hasCustomPrompt="1"/>
          </p:nvPr>
        </p:nvSpPr>
        <p:spPr>
          <a:xfrm>
            <a:off x="7308000" y="5014800"/>
            <a:ext cx="2556000" cy="756000"/>
          </a:xfrm>
        </p:spPr>
        <p:txBody>
          <a:bodyPr>
            <a:normAutofit/>
          </a:bodyPr>
          <a:lstStyle>
            <a:lvl1pPr>
              <a:defRPr sz="1600">
                <a:solidFill>
                  <a:schemeClr val="bg1"/>
                </a:solidFill>
              </a:defRPr>
            </a:lvl1pPr>
          </a:lstStyle>
          <a:p>
            <a:pPr lvl="0"/>
            <a:r>
              <a:rPr lang="en-US"/>
              <a:t>Click to add text</a:t>
            </a:r>
          </a:p>
        </p:txBody>
      </p:sp>
      <p:sp>
        <p:nvSpPr>
          <p:cNvPr id="38" name="Picture Placeholder 313">
            <a:extLst>
              <a:ext uri="{FF2B5EF4-FFF2-40B4-BE49-F238E27FC236}">
                <a16:creationId xmlns:a16="http://schemas.microsoft.com/office/drawing/2014/main" id="{01175174-A4EC-ECEE-FE59-A17BB6AE522C}"/>
              </a:ext>
            </a:extLst>
          </p:cNvPr>
          <p:cNvSpPr>
            <a:spLocks noGrp="1"/>
          </p:cNvSpPr>
          <p:nvPr>
            <p:ph type="pic" sz="quarter" idx="53" hasCustomPrompt="1"/>
          </p:nvPr>
        </p:nvSpPr>
        <p:spPr>
          <a:xfrm>
            <a:off x="7308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39" name="Picture Placeholder 314">
            <a:extLst>
              <a:ext uri="{FF2B5EF4-FFF2-40B4-BE49-F238E27FC236}">
                <a16:creationId xmlns:a16="http://schemas.microsoft.com/office/drawing/2014/main" id="{157D0198-1C8B-C91C-0A37-E0F1277F71A8}"/>
              </a:ext>
            </a:extLst>
          </p:cNvPr>
          <p:cNvSpPr>
            <a:spLocks noGrp="1"/>
          </p:cNvSpPr>
          <p:nvPr>
            <p:ph type="pic" sz="quarter" idx="54" hasCustomPrompt="1"/>
          </p:nvPr>
        </p:nvSpPr>
        <p:spPr>
          <a:xfrm>
            <a:off x="7308000" y="4855864"/>
            <a:ext cx="2556000" cy="10800"/>
          </a:xfrm>
          <a:solidFill>
            <a:schemeClr val="bg1"/>
          </a:solidFill>
        </p:spPr>
        <p:txBody>
          <a:bodyPr>
            <a:noAutofit/>
          </a:bodyPr>
          <a:lstStyle>
            <a:lvl1pPr>
              <a:defRPr sz="100">
                <a:solidFill>
                  <a:schemeClr val="bg1"/>
                </a:solidFill>
              </a:defRPr>
            </a:lvl1pPr>
          </a:lstStyle>
          <a:p>
            <a:r>
              <a:rPr lang="en-US"/>
              <a:t>.</a:t>
            </a:r>
          </a:p>
        </p:txBody>
      </p:sp>
      <p:sp>
        <p:nvSpPr>
          <p:cNvPr id="40" name="Picture Placeholder 315">
            <a:extLst>
              <a:ext uri="{FF2B5EF4-FFF2-40B4-BE49-F238E27FC236}">
                <a16:creationId xmlns:a16="http://schemas.microsoft.com/office/drawing/2014/main" id="{99AB977E-9B4D-7F47-D386-364E7819F34E}"/>
              </a:ext>
            </a:extLst>
          </p:cNvPr>
          <p:cNvSpPr>
            <a:spLocks noGrp="1"/>
          </p:cNvSpPr>
          <p:nvPr>
            <p:ph type="pic" sz="quarter" idx="55" hasCustomPrompt="1"/>
          </p:nvPr>
        </p:nvSpPr>
        <p:spPr>
          <a:xfrm>
            <a:off x="3906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41" name="Picture Placeholder 316">
            <a:extLst>
              <a:ext uri="{FF2B5EF4-FFF2-40B4-BE49-F238E27FC236}">
                <a16:creationId xmlns:a16="http://schemas.microsoft.com/office/drawing/2014/main" id="{745DB59F-79EF-D155-EDAC-B07D99774A26}"/>
              </a:ext>
            </a:extLst>
          </p:cNvPr>
          <p:cNvSpPr>
            <a:spLocks noGrp="1"/>
          </p:cNvSpPr>
          <p:nvPr>
            <p:ph type="pic" sz="quarter" idx="56" hasCustomPrompt="1"/>
          </p:nvPr>
        </p:nvSpPr>
        <p:spPr>
          <a:xfrm>
            <a:off x="3906000" y="4855864"/>
            <a:ext cx="2556000" cy="10800"/>
          </a:xfrm>
          <a:solidFill>
            <a:schemeClr val="bg1"/>
          </a:solidFill>
        </p:spPr>
        <p:txBody>
          <a:bodyPr>
            <a:noAutofit/>
          </a:bodyPr>
          <a:lstStyle>
            <a:lvl1pPr>
              <a:defRPr sz="100">
                <a:solidFill>
                  <a:schemeClr val="bg1"/>
                </a:solidFill>
              </a:defRPr>
            </a:lvl1pPr>
          </a:lstStyle>
          <a:p>
            <a:r>
              <a:rPr lang="en-US"/>
              <a:t>.</a:t>
            </a:r>
          </a:p>
        </p:txBody>
      </p:sp>
      <p:sp>
        <p:nvSpPr>
          <p:cNvPr id="42" name="Picture Placeholder 317">
            <a:extLst>
              <a:ext uri="{FF2B5EF4-FFF2-40B4-BE49-F238E27FC236}">
                <a16:creationId xmlns:a16="http://schemas.microsoft.com/office/drawing/2014/main" id="{281014B7-6BB4-BF37-516D-00A470E8C6D0}"/>
              </a:ext>
            </a:extLst>
          </p:cNvPr>
          <p:cNvSpPr>
            <a:spLocks noGrp="1"/>
          </p:cNvSpPr>
          <p:nvPr>
            <p:ph type="pic" sz="quarter" idx="57" hasCustomPrompt="1"/>
          </p:nvPr>
        </p:nvSpPr>
        <p:spPr>
          <a:xfrm>
            <a:off x="504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43" name="Picture Placeholder 318">
            <a:extLst>
              <a:ext uri="{FF2B5EF4-FFF2-40B4-BE49-F238E27FC236}">
                <a16:creationId xmlns:a16="http://schemas.microsoft.com/office/drawing/2014/main" id="{F7443E40-5BC4-D43A-9AB9-3D4FA1CF01F7}"/>
              </a:ext>
            </a:extLst>
          </p:cNvPr>
          <p:cNvSpPr>
            <a:spLocks noGrp="1"/>
          </p:cNvSpPr>
          <p:nvPr>
            <p:ph type="pic" sz="quarter" idx="58" hasCustomPrompt="1"/>
          </p:nvPr>
        </p:nvSpPr>
        <p:spPr>
          <a:xfrm>
            <a:off x="504000" y="4855864"/>
            <a:ext cx="2556000" cy="10800"/>
          </a:xfrm>
          <a:solidFill>
            <a:schemeClr val="bg1"/>
          </a:solidFill>
        </p:spPr>
        <p:txBody>
          <a:bodyPr>
            <a:noAutofit/>
          </a:bodyPr>
          <a:lstStyle>
            <a:lvl1pPr>
              <a:defRPr sz="100">
                <a:solidFill>
                  <a:schemeClr val="bg1"/>
                </a:solidFill>
              </a:defRPr>
            </a:lvl1pPr>
          </a:lstStyle>
          <a:p>
            <a:r>
              <a:rPr lang="en-US"/>
              <a:t>.</a:t>
            </a:r>
          </a:p>
        </p:txBody>
      </p:sp>
      <p:pic>
        <p:nvPicPr>
          <p:cNvPr id="5" name="Graphic 4">
            <a:extLst>
              <a:ext uri="{FF2B5EF4-FFF2-40B4-BE49-F238E27FC236}">
                <a16:creationId xmlns:a16="http://schemas.microsoft.com/office/drawing/2014/main" id="{412DB572-2A3B-9794-8B86-D7A138B8DD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6" name="Footer Placeholder 4">
            <a:extLst>
              <a:ext uri="{FF2B5EF4-FFF2-40B4-BE49-F238E27FC236}">
                <a16:creationId xmlns:a16="http://schemas.microsoft.com/office/drawing/2014/main" id="{BB130159-00C9-D911-D611-4C6A80EABEFF}"/>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21529483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2CB-BFA7-564E-A41B-A9822998C20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F85A8B0-9CA0-C8A8-718E-F9304D4F3B77}"/>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1178729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F6DE0-BF7D-3B5B-E0D2-8705EB9BF7AB}"/>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8613307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760-A4D4-54A9-9560-0106EF567647}"/>
              </a:ext>
            </a:extLst>
          </p:cNvPr>
          <p:cNvSpPr>
            <a:spLocks noGrp="1"/>
          </p:cNvSpPr>
          <p:nvPr>
            <p:ph type="title"/>
          </p:nvPr>
        </p:nvSpPr>
        <p:spPr>
          <a:xfrm>
            <a:off x="503999" y="1008000"/>
            <a:ext cx="7020000" cy="1440000"/>
          </a:xfrm>
        </p:spPr>
        <p:txBody>
          <a:bodyPr anchor="t" anchorCtr="0">
            <a:no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791A278-DC97-3488-EFC2-586FFD2A4F76}"/>
              </a:ext>
            </a:extLst>
          </p:cNvPr>
          <p:cNvSpPr>
            <a:spLocks noGrp="1"/>
          </p:cNvSpPr>
          <p:nvPr>
            <p:ph type="body" idx="1"/>
          </p:nvPr>
        </p:nvSpPr>
        <p:spPr>
          <a:xfrm>
            <a:off x="503999" y="5850000"/>
            <a:ext cx="7020000" cy="543833"/>
          </a:xfrm>
        </p:spPr>
        <p:txBody>
          <a:bodyPr anchor="b" anchorCtr="0">
            <a:no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10F438-AFB7-5F3C-A997-FCA70B7FFF15}"/>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pic>
        <p:nvPicPr>
          <p:cNvPr id="9" name="Graphic 8">
            <a:extLst>
              <a:ext uri="{FF2B5EF4-FFF2-40B4-BE49-F238E27FC236}">
                <a16:creationId xmlns:a16="http://schemas.microsoft.com/office/drawing/2014/main" id="{56B23AA8-2CD2-EC5E-84E9-EC9073E71D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13" name="Text Placeholder 11">
            <a:extLst>
              <a:ext uri="{FF2B5EF4-FFF2-40B4-BE49-F238E27FC236}">
                <a16:creationId xmlns:a16="http://schemas.microsoft.com/office/drawing/2014/main" id="{BBEE57C7-5E14-99F2-E9B7-F84DF665E070}"/>
              </a:ext>
            </a:extLst>
          </p:cNvPr>
          <p:cNvSpPr>
            <a:spLocks noGrp="1"/>
          </p:cNvSpPr>
          <p:nvPr>
            <p:ph type="body" sz="quarter" idx="13"/>
          </p:nvPr>
        </p:nvSpPr>
        <p:spPr>
          <a:xfrm>
            <a:off x="503999" y="478066"/>
            <a:ext cx="7019999" cy="252000"/>
          </a:xfrm>
        </p:spPr>
        <p:txBody>
          <a:bodyPr>
            <a:noAutofit/>
          </a:bodyPr>
          <a:lstStyle>
            <a:lvl1pPr>
              <a:defRPr>
                <a:solidFill>
                  <a:schemeClr val="bg1"/>
                </a:solidFill>
              </a:defRPr>
            </a:lvl1pPr>
          </a:lstStyle>
          <a:p>
            <a:pPr lvl="0"/>
            <a:r>
              <a:rPr lang="en-US"/>
              <a:t>Click to edit Master text styles</a:t>
            </a:r>
          </a:p>
        </p:txBody>
      </p:sp>
      <p:cxnSp>
        <p:nvCxnSpPr>
          <p:cNvPr id="16" name="Straight Connector 15">
            <a:extLst>
              <a:ext uri="{FF2B5EF4-FFF2-40B4-BE49-F238E27FC236}">
                <a16:creationId xmlns:a16="http://schemas.microsoft.com/office/drawing/2014/main" id="{62841F51-74B5-6C79-18C5-1823932208A3}"/>
              </a:ext>
            </a:extLst>
          </p:cNvPr>
          <p:cNvCxnSpPr/>
          <p:nvPr userDrawn="1"/>
        </p:nvCxnSpPr>
        <p:spPr>
          <a:xfrm>
            <a:off x="504000" y="804798"/>
            <a:ext cx="70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5685D54-F47D-A118-4CB1-7A8E76B62538}"/>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1889654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tatem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1A74-D404-43C3-558E-0E756F726DBD}"/>
              </a:ext>
            </a:extLst>
          </p:cNvPr>
          <p:cNvSpPr>
            <a:spLocks noGrp="1"/>
          </p:cNvSpPr>
          <p:nvPr>
            <p:ph type="title"/>
          </p:nvPr>
        </p:nvSpPr>
        <p:spPr>
          <a:xfrm>
            <a:off x="504000" y="450000"/>
            <a:ext cx="7020000" cy="756000"/>
          </a:xfrm>
        </p:spPr>
        <p:txBody>
          <a:bodyPr>
            <a:noAutofit/>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pic>
        <p:nvPicPr>
          <p:cNvPr id="5" name="Graphic 4">
            <a:extLst>
              <a:ext uri="{FF2B5EF4-FFF2-40B4-BE49-F238E27FC236}">
                <a16:creationId xmlns:a16="http://schemas.microsoft.com/office/drawing/2014/main" id="{97B87E8A-43A6-4EDC-8E75-28A0E83CA3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9" name="Text Placeholder 8">
            <a:extLst>
              <a:ext uri="{FF2B5EF4-FFF2-40B4-BE49-F238E27FC236}">
                <a16:creationId xmlns:a16="http://schemas.microsoft.com/office/drawing/2014/main" id="{C2D1135A-C4FE-FFB0-9DD7-55F9694F78D9}"/>
              </a:ext>
            </a:extLst>
          </p:cNvPr>
          <p:cNvSpPr>
            <a:spLocks noGrp="1"/>
          </p:cNvSpPr>
          <p:nvPr>
            <p:ph type="body" sz="quarter" idx="12"/>
          </p:nvPr>
        </p:nvSpPr>
        <p:spPr>
          <a:xfrm>
            <a:off x="503999" y="2178000"/>
            <a:ext cx="7020000" cy="2484000"/>
          </a:xfrm>
        </p:spPr>
        <p:txBody>
          <a:bodyPr>
            <a:noAutofit/>
          </a:bodyPr>
          <a:lstStyle>
            <a:lvl1pPr>
              <a:defRPr sz="3200">
                <a:solidFill>
                  <a:schemeClr val="bg1"/>
                </a:solidFill>
              </a:defRPr>
            </a:lvl1pPr>
            <a:lvl2pPr marL="0" indent="0">
              <a:buNone/>
              <a:defRPr>
                <a:solidFill>
                  <a:schemeClr val="bg1"/>
                </a:solidFill>
              </a:defRPr>
            </a:lvl2pPr>
          </a:lstStyle>
          <a:p>
            <a:pPr lvl="0"/>
            <a:r>
              <a:rPr lang="en-US"/>
              <a:t>Click to edit Master text styles</a:t>
            </a:r>
          </a:p>
        </p:txBody>
      </p:sp>
      <p:sp>
        <p:nvSpPr>
          <p:cNvPr id="13" name="Text Placeholder 8">
            <a:extLst>
              <a:ext uri="{FF2B5EF4-FFF2-40B4-BE49-F238E27FC236}">
                <a16:creationId xmlns:a16="http://schemas.microsoft.com/office/drawing/2014/main" id="{FE2DF6C9-5DEF-1E17-F7F8-51EABA8E2A3B}"/>
              </a:ext>
            </a:extLst>
          </p:cNvPr>
          <p:cNvSpPr>
            <a:spLocks noGrp="1"/>
          </p:cNvSpPr>
          <p:nvPr>
            <p:ph type="body" sz="quarter" idx="13"/>
          </p:nvPr>
        </p:nvSpPr>
        <p:spPr>
          <a:xfrm>
            <a:off x="503999" y="5003950"/>
            <a:ext cx="7020000" cy="251075"/>
          </a:xfrm>
        </p:spPr>
        <p:txBody>
          <a:bodyPr>
            <a:noAutofit/>
          </a:bodyPr>
          <a:lstStyle>
            <a:lvl1pPr>
              <a:defRPr sz="1400">
                <a:solidFill>
                  <a:schemeClr val="bg1"/>
                </a:solidFill>
              </a:defRPr>
            </a:lvl1pPr>
            <a:lvl2pPr marL="0" indent="0">
              <a:buNone/>
              <a:defRPr>
                <a:solidFill>
                  <a:schemeClr val="bg1"/>
                </a:solidFill>
              </a:defRPr>
            </a:lvl2pPr>
          </a:lstStyle>
          <a:p>
            <a:pPr lvl="0"/>
            <a:r>
              <a:rPr lang="en-US"/>
              <a:t>Click to edit Master text styles</a:t>
            </a:r>
          </a:p>
        </p:txBody>
      </p:sp>
      <p:sp>
        <p:nvSpPr>
          <p:cNvPr id="6" name="Footer Placeholder 4">
            <a:extLst>
              <a:ext uri="{FF2B5EF4-FFF2-40B4-BE49-F238E27FC236}">
                <a16:creationId xmlns:a16="http://schemas.microsoft.com/office/drawing/2014/main" id="{39B1AAF4-B8AB-FB4F-89F4-A9B8C0D6A9CA}"/>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3468509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tatement 2">
    <p:bg>
      <p:bgPr>
        <a:solidFill>
          <a:schemeClr val="bg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4CFA7879-ACED-E490-2A36-498D0D8B887E}"/>
              </a:ext>
            </a:extLst>
          </p:cNvPr>
          <p:cNvSpPr>
            <a:spLocks noGrp="1"/>
          </p:cNvSpPr>
          <p:nvPr>
            <p:ph type="pic" sz="quarter" idx="13" hasCustomPrompt="1"/>
          </p:nvPr>
        </p:nvSpPr>
        <p:spPr>
          <a:xfrm>
            <a:off x="-1194" y="4"/>
            <a:ext cx="12193194" cy="6857997"/>
          </a:xfrm>
          <a:custGeom>
            <a:avLst/>
            <a:gdLst>
              <a:gd name="connsiteX0" fmla="*/ 711345 w 12193194"/>
              <a:gd name="connsiteY0" fmla="*/ 6546757 h 6857997"/>
              <a:gd name="connsiteX1" fmla="*/ 711356 w 12193194"/>
              <a:gd name="connsiteY1" fmla="*/ 6546768 h 6857997"/>
              <a:gd name="connsiteX2" fmla="*/ 711349 w 12193194"/>
              <a:gd name="connsiteY2" fmla="*/ 6546773 h 6857997"/>
              <a:gd name="connsiteX3" fmla="*/ 1097444 w 12193194"/>
              <a:gd name="connsiteY3" fmla="*/ 6542384 h 6857997"/>
              <a:gd name="connsiteX4" fmla="*/ 1097444 w 12193194"/>
              <a:gd name="connsiteY4" fmla="*/ 6554546 h 6857997"/>
              <a:gd name="connsiteX5" fmla="*/ 1109606 w 12193194"/>
              <a:gd name="connsiteY5" fmla="*/ 6554546 h 6857997"/>
              <a:gd name="connsiteX6" fmla="*/ 1109606 w 12193194"/>
              <a:gd name="connsiteY6" fmla="*/ 6542384 h 6857997"/>
              <a:gd name="connsiteX7" fmla="*/ 710468 w 12193194"/>
              <a:gd name="connsiteY7" fmla="*/ 6522906 h 6857997"/>
              <a:gd name="connsiteX8" fmla="*/ 710480 w 12193194"/>
              <a:gd name="connsiteY8" fmla="*/ 6522906 h 6857997"/>
              <a:gd name="connsiteX9" fmla="*/ 710480 w 12193194"/>
              <a:gd name="connsiteY9" fmla="*/ 6526828 h 6857997"/>
              <a:gd name="connsiteX10" fmla="*/ 708760 w 12193194"/>
              <a:gd name="connsiteY10" fmla="*/ 6537517 h 6857997"/>
              <a:gd name="connsiteX11" fmla="*/ 701690 w 12193194"/>
              <a:gd name="connsiteY11" fmla="*/ 6544902 h 6857997"/>
              <a:gd name="connsiteX12" fmla="*/ 690709 w 12193194"/>
              <a:gd name="connsiteY12" fmla="*/ 6547600 h 6857997"/>
              <a:gd name="connsiteX13" fmla="*/ 681245 w 12193194"/>
              <a:gd name="connsiteY13" fmla="*/ 6544756 h 6857997"/>
              <a:gd name="connsiteX14" fmla="*/ 678008 w 12193194"/>
              <a:gd name="connsiteY14" fmla="*/ 6537630 h 6857997"/>
              <a:gd name="connsiteX15" fmla="*/ 679491 w 12193194"/>
              <a:gd name="connsiteY15" fmla="*/ 6532549 h 6857997"/>
              <a:gd name="connsiteX16" fmla="*/ 683706 w 12193194"/>
              <a:gd name="connsiteY16" fmla="*/ 6529076 h 6857997"/>
              <a:gd name="connsiteX17" fmla="*/ 693024 w 12193194"/>
              <a:gd name="connsiteY17" fmla="*/ 6526941 h 6857997"/>
              <a:gd name="connsiteX18" fmla="*/ 710468 w 12193194"/>
              <a:gd name="connsiteY18" fmla="*/ 6522906 h 6857997"/>
              <a:gd name="connsiteX19" fmla="*/ 1209673 w 12193194"/>
              <a:gd name="connsiteY19" fmla="*/ 6498931 h 6857997"/>
              <a:gd name="connsiteX20" fmla="*/ 1222879 w 12193194"/>
              <a:gd name="connsiteY20" fmla="*/ 6504955 h 6857997"/>
              <a:gd name="connsiteX21" fmla="*/ 1228196 w 12193194"/>
              <a:gd name="connsiteY21" fmla="*/ 6522669 h 6857997"/>
              <a:gd name="connsiteX22" fmla="*/ 1222913 w 12193194"/>
              <a:gd name="connsiteY22" fmla="*/ 6541125 h 6857997"/>
              <a:gd name="connsiteX23" fmla="*/ 1209684 w 12193194"/>
              <a:gd name="connsiteY23" fmla="*/ 6547184 h 6857997"/>
              <a:gd name="connsiteX24" fmla="*/ 1196387 w 12193194"/>
              <a:gd name="connsiteY24" fmla="*/ 6541159 h 6857997"/>
              <a:gd name="connsiteX25" fmla="*/ 1191104 w 12193194"/>
              <a:gd name="connsiteY25" fmla="*/ 6523029 h 6857997"/>
              <a:gd name="connsiteX26" fmla="*/ 1191093 w 12193194"/>
              <a:gd name="connsiteY26" fmla="*/ 6523029 h 6857997"/>
              <a:gd name="connsiteX27" fmla="*/ 1196376 w 12193194"/>
              <a:gd name="connsiteY27" fmla="*/ 6504933 h 6857997"/>
              <a:gd name="connsiteX28" fmla="*/ 1209673 w 12193194"/>
              <a:gd name="connsiteY28" fmla="*/ 6498931 h 6857997"/>
              <a:gd name="connsiteX29" fmla="*/ 964256 w 12193194"/>
              <a:gd name="connsiteY29" fmla="*/ 6498931 h 6857997"/>
              <a:gd name="connsiteX30" fmla="*/ 977462 w 12193194"/>
              <a:gd name="connsiteY30" fmla="*/ 6504955 h 6857997"/>
              <a:gd name="connsiteX31" fmla="*/ 982779 w 12193194"/>
              <a:gd name="connsiteY31" fmla="*/ 6522669 h 6857997"/>
              <a:gd name="connsiteX32" fmla="*/ 977496 w 12193194"/>
              <a:gd name="connsiteY32" fmla="*/ 6541125 h 6857997"/>
              <a:gd name="connsiteX33" fmla="*/ 964267 w 12193194"/>
              <a:gd name="connsiteY33" fmla="*/ 6547184 h 6857997"/>
              <a:gd name="connsiteX34" fmla="*/ 950970 w 12193194"/>
              <a:gd name="connsiteY34" fmla="*/ 6541159 h 6857997"/>
              <a:gd name="connsiteX35" fmla="*/ 945687 w 12193194"/>
              <a:gd name="connsiteY35" fmla="*/ 6523029 h 6857997"/>
              <a:gd name="connsiteX36" fmla="*/ 945676 w 12193194"/>
              <a:gd name="connsiteY36" fmla="*/ 6523029 h 6857997"/>
              <a:gd name="connsiteX37" fmla="*/ 950959 w 12193194"/>
              <a:gd name="connsiteY37" fmla="*/ 6504933 h 6857997"/>
              <a:gd name="connsiteX38" fmla="*/ 964256 w 12193194"/>
              <a:gd name="connsiteY38" fmla="*/ 6498931 h 6857997"/>
              <a:gd name="connsiteX39" fmla="*/ 630620 w 12193194"/>
              <a:gd name="connsiteY39" fmla="*/ 6498931 h 6857997"/>
              <a:gd name="connsiteX40" fmla="*/ 643825 w 12193194"/>
              <a:gd name="connsiteY40" fmla="*/ 6504955 h 6857997"/>
              <a:gd name="connsiteX41" fmla="*/ 649143 w 12193194"/>
              <a:gd name="connsiteY41" fmla="*/ 6522669 h 6857997"/>
              <a:gd name="connsiteX42" fmla="*/ 643859 w 12193194"/>
              <a:gd name="connsiteY42" fmla="*/ 6541125 h 6857997"/>
              <a:gd name="connsiteX43" fmla="*/ 630631 w 12193194"/>
              <a:gd name="connsiteY43" fmla="*/ 6547184 h 6857997"/>
              <a:gd name="connsiteX44" fmla="*/ 617334 w 12193194"/>
              <a:gd name="connsiteY44" fmla="*/ 6541159 h 6857997"/>
              <a:gd name="connsiteX45" fmla="*/ 612051 w 12193194"/>
              <a:gd name="connsiteY45" fmla="*/ 6523029 h 6857997"/>
              <a:gd name="connsiteX46" fmla="*/ 612040 w 12193194"/>
              <a:gd name="connsiteY46" fmla="*/ 6523029 h 6857997"/>
              <a:gd name="connsiteX47" fmla="*/ 617323 w 12193194"/>
              <a:gd name="connsiteY47" fmla="*/ 6504933 h 6857997"/>
              <a:gd name="connsiteX48" fmla="*/ 630620 w 12193194"/>
              <a:gd name="connsiteY48" fmla="*/ 6498931 h 6857997"/>
              <a:gd name="connsiteX49" fmla="*/ 759193 w 12193194"/>
              <a:gd name="connsiteY49" fmla="*/ 6498920 h 6857997"/>
              <a:gd name="connsiteX50" fmla="*/ 771478 w 12193194"/>
              <a:gd name="connsiteY50" fmla="*/ 6504978 h 6857997"/>
              <a:gd name="connsiteX51" fmla="*/ 776469 w 12193194"/>
              <a:gd name="connsiteY51" fmla="*/ 6523974 h 6857997"/>
              <a:gd name="connsiteX52" fmla="*/ 771579 w 12193194"/>
              <a:gd name="connsiteY52" fmla="*/ 6541452 h 6857997"/>
              <a:gd name="connsiteX53" fmla="*/ 759676 w 12193194"/>
              <a:gd name="connsiteY53" fmla="*/ 6547184 h 6857997"/>
              <a:gd name="connsiteX54" fmla="*/ 747627 w 12193194"/>
              <a:gd name="connsiteY54" fmla="*/ 6541193 h 6857997"/>
              <a:gd name="connsiteX55" fmla="*/ 742524 w 12193194"/>
              <a:gd name="connsiteY55" fmla="*/ 6523086 h 6857997"/>
              <a:gd name="connsiteX56" fmla="*/ 742524 w 12193194"/>
              <a:gd name="connsiteY56" fmla="*/ 6523075 h 6857997"/>
              <a:gd name="connsiteX57" fmla="*/ 742513 w 12193194"/>
              <a:gd name="connsiteY57" fmla="*/ 6523075 h 6857997"/>
              <a:gd name="connsiteX58" fmla="*/ 747290 w 12193194"/>
              <a:gd name="connsiteY58" fmla="*/ 6504731 h 6857997"/>
              <a:gd name="connsiteX59" fmla="*/ 759193 w 12193194"/>
              <a:gd name="connsiteY59" fmla="*/ 6498920 h 6857997"/>
              <a:gd name="connsiteX60" fmla="*/ 857393 w 12193194"/>
              <a:gd name="connsiteY60" fmla="*/ 6491513 h 6857997"/>
              <a:gd name="connsiteX61" fmla="*/ 857393 w 12193194"/>
              <a:gd name="connsiteY61" fmla="*/ 6554546 h 6857997"/>
              <a:gd name="connsiteX62" fmla="*/ 868082 w 12193194"/>
              <a:gd name="connsiteY62" fmla="*/ 6554546 h 6857997"/>
              <a:gd name="connsiteX63" fmla="*/ 868082 w 12193194"/>
              <a:gd name="connsiteY63" fmla="*/ 6491513 h 6857997"/>
              <a:gd name="connsiteX64" fmla="*/ 580525 w 12193194"/>
              <a:gd name="connsiteY64" fmla="*/ 6491513 h 6857997"/>
              <a:gd name="connsiteX65" fmla="*/ 580525 w 12193194"/>
              <a:gd name="connsiteY65" fmla="*/ 6554546 h 6857997"/>
              <a:gd name="connsiteX66" fmla="*/ 591215 w 12193194"/>
              <a:gd name="connsiteY66" fmla="*/ 6554546 h 6857997"/>
              <a:gd name="connsiteX67" fmla="*/ 591215 w 12193194"/>
              <a:gd name="connsiteY67" fmla="*/ 6491513 h 6857997"/>
              <a:gd name="connsiteX68" fmla="*/ 1035843 w 12193194"/>
              <a:gd name="connsiteY68" fmla="*/ 6491512 h 6857997"/>
              <a:gd name="connsiteX69" fmla="*/ 1059761 w 12193194"/>
              <a:gd name="connsiteY69" fmla="*/ 6554669 h 6857997"/>
              <a:gd name="connsiteX70" fmla="*/ 1058817 w 12193194"/>
              <a:gd name="connsiteY70" fmla="*/ 6557277 h 6857997"/>
              <a:gd name="connsiteX71" fmla="*/ 1055546 w 12193194"/>
              <a:gd name="connsiteY71" fmla="*/ 6565223 h 6857997"/>
              <a:gd name="connsiteX72" fmla="*/ 1052051 w 12193194"/>
              <a:gd name="connsiteY72" fmla="*/ 6568550 h 6857997"/>
              <a:gd name="connsiteX73" fmla="*/ 1046352 w 12193194"/>
              <a:gd name="connsiteY73" fmla="*/ 6569742 h 6857997"/>
              <a:gd name="connsiteX74" fmla="*/ 1040238 w 12193194"/>
              <a:gd name="connsiteY74" fmla="*/ 6568798 h 6857997"/>
              <a:gd name="connsiteX75" fmla="*/ 1041429 w 12193194"/>
              <a:gd name="connsiteY75" fmla="*/ 6578824 h 6857997"/>
              <a:gd name="connsiteX76" fmla="*/ 1041407 w 12193194"/>
              <a:gd name="connsiteY76" fmla="*/ 6578824 h 6857997"/>
              <a:gd name="connsiteX77" fmla="*/ 1048286 w 12193194"/>
              <a:gd name="connsiteY77" fmla="*/ 6580127 h 6857997"/>
              <a:gd name="connsiteX78" fmla="*/ 1057075 w 12193194"/>
              <a:gd name="connsiteY78" fmla="*/ 6577666 h 6857997"/>
              <a:gd name="connsiteX79" fmla="*/ 1063605 w 12193194"/>
              <a:gd name="connsiteY79" fmla="*/ 6569922 h 6857997"/>
              <a:gd name="connsiteX80" fmla="*/ 1069607 w 12193194"/>
              <a:gd name="connsiteY80" fmla="*/ 6555613 h 6857997"/>
              <a:gd name="connsiteX81" fmla="*/ 1093593 w 12193194"/>
              <a:gd name="connsiteY81" fmla="*/ 6491512 h 6857997"/>
              <a:gd name="connsiteX82" fmla="*/ 1082904 w 12193194"/>
              <a:gd name="connsiteY82" fmla="*/ 6491512 h 6857997"/>
              <a:gd name="connsiteX83" fmla="*/ 1069428 w 12193194"/>
              <a:gd name="connsiteY83" fmla="*/ 6528255 h 6857997"/>
              <a:gd name="connsiteX84" fmla="*/ 1065033 w 12193194"/>
              <a:gd name="connsiteY84" fmla="*/ 6542620 h 6857997"/>
              <a:gd name="connsiteX85" fmla="*/ 1060469 w 12193194"/>
              <a:gd name="connsiteY85" fmla="*/ 6528019 h 6857997"/>
              <a:gd name="connsiteX86" fmla="*/ 1047353 w 12193194"/>
              <a:gd name="connsiteY86" fmla="*/ 6491512 h 6857997"/>
              <a:gd name="connsiteX87" fmla="*/ 794104 w 12193194"/>
              <a:gd name="connsiteY87" fmla="*/ 6491512 h 6857997"/>
              <a:gd name="connsiteX88" fmla="*/ 818090 w 12193194"/>
              <a:gd name="connsiteY88" fmla="*/ 6554545 h 6857997"/>
              <a:gd name="connsiteX89" fmla="*/ 818090 w 12193194"/>
              <a:gd name="connsiteY89" fmla="*/ 6554557 h 6857997"/>
              <a:gd name="connsiteX90" fmla="*/ 828048 w 12193194"/>
              <a:gd name="connsiteY90" fmla="*/ 6554557 h 6857997"/>
              <a:gd name="connsiteX91" fmla="*/ 851910 w 12193194"/>
              <a:gd name="connsiteY91" fmla="*/ 6491523 h 6857997"/>
              <a:gd name="connsiteX92" fmla="*/ 840929 w 12193194"/>
              <a:gd name="connsiteY92" fmla="*/ 6491523 h 6857997"/>
              <a:gd name="connsiteX93" fmla="*/ 826924 w 12193194"/>
              <a:gd name="connsiteY93" fmla="*/ 6529986 h 6857997"/>
              <a:gd name="connsiteX94" fmla="*/ 822945 w 12193194"/>
              <a:gd name="connsiteY94" fmla="*/ 6541979 h 6857997"/>
              <a:gd name="connsiteX95" fmla="*/ 818910 w 12193194"/>
              <a:gd name="connsiteY95" fmla="*/ 6529267 h 6857997"/>
              <a:gd name="connsiteX96" fmla="*/ 805378 w 12193194"/>
              <a:gd name="connsiteY96" fmla="*/ 6491512 h 6857997"/>
              <a:gd name="connsiteX97" fmla="*/ 1276368 w 12193194"/>
              <a:gd name="connsiteY97" fmla="*/ 6490085 h 6857997"/>
              <a:gd name="connsiteX98" fmla="*/ 1265150 w 12193194"/>
              <a:gd name="connsiteY98" fmla="*/ 6492906 h 6857997"/>
              <a:gd name="connsiteX99" fmla="*/ 1257260 w 12193194"/>
              <a:gd name="connsiteY99" fmla="*/ 6500358 h 6857997"/>
              <a:gd name="connsiteX100" fmla="*/ 1257260 w 12193194"/>
              <a:gd name="connsiteY100" fmla="*/ 6491512 h 6857997"/>
              <a:gd name="connsiteX101" fmla="*/ 1247706 w 12193194"/>
              <a:gd name="connsiteY101" fmla="*/ 6491512 h 6857997"/>
              <a:gd name="connsiteX102" fmla="*/ 1247706 w 12193194"/>
              <a:gd name="connsiteY102" fmla="*/ 6554546 h 6857997"/>
              <a:gd name="connsiteX103" fmla="*/ 1247695 w 12193194"/>
              <a:gd name="connsiteY103" fmla="*/ 6554546 h 6857997"/>
              <a:gd name="connsiteX104" fmla="*/ 1247695 w 12193194"/>
              <a:gd name="connsiteY104" fmla="*/ 6554568 h 6857997"/>
              <a:gd name="connsiteX105" fmla="*/ 1258384 w 12193194"/>
              <a:gd name="connsiteY105" fmla="*/ 6554568 h 6857997"/>
              <a:gd name="connsiteX106" fmla="*/ 1258384 w 12193194"/>
              <a:gd name="connsiteY106" fmla="*/ 6521860 h 6857997"/>
              <a:gd name="connsiteX107" fmla="*/ 1260104 w 12193194"/>
              <a:gd name="connsiteY107" fmla="*/ 6508687 h 6857997"/>
              <a:gd name="connsiteX108" fmla="*/ 1265645 w 12193194"/>
              <a:gd name="connsiteY108" fmla="*/ 6501741 h 6857997"/>
              <a:gd name="connsiteX109" fmla="*/ 1273985 w 12193194"/>
              <a:gd name="connsiteY109" fmla="*/ 6499369 h 6857997"/>
              <a:gd name="connsiteX110" fmla="*/ 1282538 w 12193194"/>
              <a:gd name="connsiteY110" fmla="*/ 6502921 h 6857997"/>
              <a:gd name="connsiteX111" fmla="*/ 1285146 w 12193194"/>
              <a:gd name="connsiteY111" fmla="*/ 6513610 h 6857997"/>
              <a:gd name="connsiteX112" fmla="*/ 1285146 w 12193194"/>
              <a:gd name="connsiteY112" fmla="*/ 6554568 h 6857997"/>
              <a:gd name="connsiteX113" fmla="*/ 1295835 w 12193194"/>
              <a:gd name="connsiteY113" fmla="*/ 6554568 h 6857997"/>
              <a:gd name="connsiteX114" fmla="*/ 1295835 w 12193194"/>
              <a:gd name="connsiteY114" fmla="*/ 6517937 h 6857997"/>
              <a:gd name="connsiteX115" fmla="*/ 1300230 w 12193194"/>
              <a:gd name="connsiteY115" fmla="*/ 6503786 h 6857997"/>
              <a:gd name="connsiteX116" fmla="*/ 1311268 w 12193194"/>
              <a:gd name="connsiteY116" fmla="*/ 6499369 h 6857997"/>
              <a:gd name="connsiteX117" fmla="*/ 1317674 w 12193194"/>
              <a:gd name="connsiteY117" fmla="*/ 6501089 h 6857997"/>
              <a:gd name="connsiteX118" fmla="*/ 1321440 w 12193194"/>
              <a:gd name="connsiteY118" fmla="*/ 6505619 h 6857997"/>
              <a:gd name="connsiteX119" fmla="*/ 1322485 w 12193194"/>
              <a:gd name="connsiteY119" fmla="*/ 6514846 h 6857997"/>
              <a:gd name="connsiteX120" fmla="*/ 1322485 w 12193194"/>
              <a:gd name="connsiteY120" fmla="*/ 6554557 h 6857997"/>
              <a:gd name="connsiteX121" fmla="*/ 1333107 w 12193194"/>
              <a:gd name="connsiteY121" fmla="*/ 6554557 h 6857997"/>
              <a:gd name="connsiteX122" fmla="*/ 1333107 w 12193194"/>
              <a:gd name="connsiteY122" fmla="*/ 6511283 h 6857997"/>
              <a:gd name="connsiteX123" fmla="*/ 1328060 w 12193194"/>
              <a:gd name="connsiteY123" fmla="*/ 6495289 h 6857997"/>
              <a:gd name="connsiteX124" fmla="*/ 1313639 w 12193194"/>
              <a:gd name="connsiteY124" fmla="*/ 6490096 h 6857997"/>
              <a:gd name="connsiteX125" fmla="*/ 1294172 w 12193194"/>
              <a:gd name="connsiteY125" fmla="*/ 6501134 h 6857997"/>
              <a:gd name="connsiteX126" fmla="*/ 1287855 w 12193194"/>
              <a:gd name="connsiteY126" fmla="*/ 6492996 h 6857997"/>
              <a:gd name="connsiteX127" fmla="*/ 1276368 w 12193194"/>
              <a:gd name="connsiteY127" fmla="*/ 6490085 h 6857997"/>
              <a:gd name="connsiteX128" fmla="*/ 1209661 w 12193194"/>
              <a:gd name="connsiteY128" fmla="*/ 6490085 h 6857997"/>
              <a:gd name="connsiteX129" fmla="*/ 1180123 w 12193194"/>
              <a:gd name="connsiteY129" fmla="*/ 6521309 h 6857997"/>
              <a:gd name="connsiteX130" fmla="*/ 1180123 w 12193194"/>
              <a:gd name="connsiteY130" fmla="*/ 6524760 h 6857997"/>
              <a:gd name="connsiteX131" fmla="*/ 1209661 w 12193194"/>
              <a:gd name="connsiteY131" fmla="*/ 6555985 h 6857997"/>
              <a:gd name="connsiteX132" fmla="*/ 1239200 w 12193194"/>
              <a:gd name="connsiteY132" fmla="*/ 6524760 h 6857997"/>
              <a:gd name="connsiteX133" fmla="*/ 1239200 w 12193194"/>
              <a:gd name="connsiteY133" fmla="*/ 6521309 h 6857997"/>
              <a:gd name="connsiteX134" fmla="*/ 1209661 w 12193194"/>
              <a:gd name="connsiteY134" fmla="*/ 6490085 h 6857997"/>
              <a:gd name="connsiteX135" fmla="*/ 1025432 w 12193194"/>
              <a:gd name="connsiteY135" fmla="*/ 6490085 h 6857997"/>
              <a:gd name="connsiteX136" fmla="*/ 1018575 w 12193194"/>
              <a:gd name="connsiteY136" fmla="*/ 6492232 h 6857997"/>
              <a:gd name="connsiteX137" fmla="*/ 1011775 w 12193194"/>
              <a:gd name="connsiteY137" fmla="*/ 6501078 h 6857997"/>
              <a:gd name="connsiteX138" fmla="*/ 1011775 w 12193194"/>
              <a:gd name="connsiteY138" fmla="*/ 6491512 h 6857997"/>
              <a:gd name="connsiteX139" fmla="*/ 1002154 w 12193194"/>
              <a:gd name="connsiteY139" fmla="*/ 6491512 h 6857997"/>
              <a:gd name="connsiteX140" fmla="*/ 1002154 w 12193194"/>
              <a:gd name="connsiteY140" fmla="*/ 6554535 h 6857997"/>
              <a:gd name="connsiteX141" fmla="*/ 1012854 w 12193194"/>
              <a:gd name="connsiteY141" fmla="*/ 6554535 h 6857997"/>
              <a:gd name="connsiteX142" fmla="*/ 1012854 w 12193194"/>
              <a:gd name="connsiteY142" fmla="*/ 6521534 h 6857997"/>
              <a:gd name="connsiteX143" fmla="*/ 1014630 w 12193194"/>
              <a:gd name="connsiteY143" fmla="*/ 6509069 h 6857997"/>
              <a:gd name="connsiteX144" fmla="*/ 1018609 w 12193194"/>
              <a:gd name="connsiteY144" fmla="*/ 6503224 h 6857997"/>
              <a:gd name="connsiteX145" fmla="*/ 1024903 w 12193194"/>
              <a:gd name="connsiteY145" fmla="*/ 6501123 h 6857997"/>
              <a:gd name="connsiteX146" fmla="*/ 1032738 w 12193194"/>
              <a:gd name="connsiteY146" fmla="*/ 6503438 h 6857997"/>
              <a:gd name="connsiteX147" fmla="*/ 1036413 w 12193194"/>
              <a:gd name="connsiteY147" fmla="*/ 6493524 h 6857997"/>
              <a:gd name="connsiteX148" fmla="*/ 1025432 w 12193194"/>
              <a:gd name="connsiteY148" fmla="*/ 6490085 h 6857997"/>
              <a:gd name="connsiteX149" fmla="*/ 964233 w 12193194"/>
              <a:gd name="connsiteY149" fmla="*/ 6490085 h 6857997"/>
              <a:gd name="connsiteX150" fmla="*/ 934706 w 12193194"/>
              <a:gd name="connsiteY150" fmla="*/ 6521309 h 6857997"/>
              <a:gd name="connsiteX151" fmla="*/ 934706 w 12193194"/>
              <a:gd name="connsiteY151" fmla="*/ 6524760 h 6857997"/>
              <a:gd name="connsiteX152" fmla="*/ 964233 w 12193194"/>
              <a:gd name="connsiteY152" fmla="*/ 6555985 h 6857997"/>
              <a:gd name="connsiteX153" fmla="*/ 993771 w 12193194"/>
              <a:gd name="connsiteY153" fmla="*/ 6524760 h 6857997"/>
              <a:gd name="connsiteX154" fmla="*/ 993771 w 12193194"/>
              <a:gd name="connsiteY154" fmla="*/ 6521309 h 6857997"/>
              <a:gd name="connsiteX155" fmla="*/ 964233 w 12193194"/>
              <a:gd name="connsiteY155" fmla="*/ 6490085 h 6857997"/>
              <a:gd name="connsiteX156" fmla="*/ 696857 w 12193194"/>
              <a:gd name="connsiteY156" fmla="*/ 6490085 h 6857997"/>
              <a:gd name="connsiteX157" fmla="*/ 682549 w 12193194"/>
              <a:gd name="connsiteY157" fmla="*/ 6492310 h 6857997"/>
              <a:gd name="connsiteX158" fmla="*/ 673118 w 12193194"/>
              <a:gd name="connsiteY158" fmla="*/ 6498661 h 6857997"/>
              <a:gd name="connsiteX159" fmla="*/ 668431 w 12193194"/>
              <a:gd name="connsiteY159" fmla="*/ 6509485 h 6857997"/>
              <a:gd name="connsiteX160" fmla="*/ 678873 w 12193194"/>
              <a:gd name="connsiteY160" fmla="*/ 6510913 h 6857997"/>
              <a:gd name="connsiteX161" fmla="*/ 684190 w 12193194"/>
              <a:gd name="connsiteY161" fmla="*/ 6501561 h 6857997"/>
              <a:gd name="connsiteX162" fmla="*/ 695317 w 12193194"/>
              <a:gd name="connsiteY162" fmla="*/ 6498920 h 6857997"/>
              <a:gd name="connsiteX163" fmla="*/ 707479 w 12193194"/>
              <a:gd name="connsiteY163" fmla="*/ 6502539 h 6857997"/>
              <a:gd name="connsiteX164" fmla="*/ 710502 w 12193194"/>
              <a:gd name="connsiteY164" fmla="*/ 6511744 h 6857997"/>
              <a:gd name="connsiteX165" fmla="*/ 710446 w 12193194"/>
              <a:gd name="connsiteY165" fmla="*/ 6514532 h 6857997"/>
              <a:gd name="connsiteX166" fmla="*/ 691394 w 12193194"/>
              <a:gd name="connsiteY166" fmla="*/ 6518207 h 6857997"/>
              <a:gd name="connsiteX167" fmla="*/ 681897 w 12193194"/>
              <a:gd name="connsiteY167" fmla="*/ 6519815 h 6857997"/>
              <a:gd name="connsiteX168" fmla="*/ 674220 w 12193194"/>
              <a:gd name="connsiteY168" fmla="*/ 6523310 h 6857997"/>
              <a:gd name="connsiteX169" fmla="*/ 668701 w 12193194"/>
              <a:gd name="connsiteY169" fmla="*/ 6529458 h 6857997"/>
              <a:gd name="connsiteX170" fmla="*/ 666588 w 12193194"/>
              <a:gd name="connsiteY170" fmla="*/ 6537922 h 6857997"/>
              <a:gd name="connsiteX171" fmla="*/ 672174 w 12193194"/>
              <a:gd name="connsiteY171" fmla="*/ 6550893 h 6857997"/>
              <a:gd name="connsiteX172" fmla="*/ 688146 w 12193194"/>
              <a:gd name="connsiteY172" fmla="*/ 6555973 h 6857997"/>
              <a:gd name="connsiteX173" fmla="*/ 699925 w 12193194"/>
              <a:gd name="connsiteY173" fmla="*/ 6553894 h 6857997"/>
              <a:gd name="connsiteX174" fmla="*/ 711349 w 12193194"/>
              <a:gd name="connsiteY174" fmla="*/ 6546773 h 6857997"/>
              <a:gd name="connsiteX175" fmla="*/ 713481 w 12193194"/>
              <a:gd name="connsiteY175" fmla="*/ 6554535 h 6857997"/>
              <a:gd name="connsiteX176" fmla="*/ 724631 w 12193194"/>
              <a:gd name="connsiteY176" fmla="*/ 6554535 h 6857997"/>
              <a:gd name="connsiteX177" fmla="*/ 721933 w 12193194"/>
              <a:gd name="connsiteY177" fmla="*/ 6546970 h 6857997"/>
              <a:gd name="connsiteX178" fmla="*/ 721259 w 12193194"/>
              <a:gd name="connsiteY178" fmla="*/ 6528132 h 6857997"/>
              <a:gd name="connsiteX179" fmla="*/ 721259 w 12193194"/>
              <a:gd name="connsiteY179" fmla="*/ 6513891 h 6857997"/>
              <a:gd name="connsiteX180" fmla="*/ 720719 w 12193194"/>
              <a:gd name="connsiteY180" fmla="*/ 6504034 h 6857997"/>
              <a:gd name="connsiteX181" fmla="*/ 717392 w 12193194"/>
              <a:gd name="connsiteY181" fmla="*/ 6496762 h 6857997"/>
              <a:gd name="connsiteX182" fmla="*/ 709974 w 12193194"/>
              <a:gd name="connsiteY182" fmla="*/ 6491985 h 6857997"/>
              <a:gd name="connsiteX183" fmla="*/ 696857 w 12193194"/>
              <a:gd name="connsiteY183" fmla="*/ 6490085 h 6857997"/>
              <a:gd name="connsiteX184" fmla="*/ 630608 w 12193194"/>
              <a:gd name="connsiteY184" fmla="*/ 6490085 h 6857997"/>
              <a:gd name="connsiteX185" fmla="*/ 601070 w 12193194"/>
              <a:gd name="connsiteY185" fmla="*/ 6521309 h 6857997"/>
              <a:gd name="connsiteX186" fmla="*/ 601070 w 12193194"/>
              <a:gd name="connsiteY186" fmla="*/ 6524760 h 6857997"/>
              <a:gd name="connsiteX187" fmla="*/ 630608 w 12193194"/>
              <a:gd name="connsiteY187" fmla="*/ 6555985 h 6857997"/>
              <a:gd name="connsiteX188" fmla="*/ 660147 w 12193194"/>
              <a:gd name="connsiteY188" fmla="*/ 6524760 h 6857997"/>
              <a:gd name="connsiteX189" fmla="*/ 660147 w 12193194"/>
              <a:gd name="connsiteY189" fmla="*/ 6521309 h 6857997"/>
              <a:gd name="connsiteX190" fmla="*/ 630608 w 12193194"/>
              <a:gd name="connsiteY190" fmla="*/ 6490085 h 6857997"/>
              <a:gd name="connsiteX191" fmla="*/ 565577 w 12193194"/>
              <a:gd name="connsiteY191" fmla="*/ 6490085 h 6857997"/>
              <a:gd name="connsiteX192" fmla="*/ 558720 w 12193194"/>
              <a:gd name="connsiteY192" fmla="*/ 6492232 h 6857997"/>
              <a:gd name="connsiteX193" fmla="*/ 551920 w 12193194"/>
              <a:gd name="connsiteY193" fmla="*/ 6501078 h 6857997"/>
              <a:gd name="connsiteX194" fmla="*/ 551920 w 12193194"/>
              <a:gd name="connsiteY194" fmla="*/ 6491512 h 6857997"/>
              <a:gd name="connsiteX195" fmla="*/ 542299 w 12193194"/>
              <a:gd name="connsiteY195" fmla="*/ 6491512 h 6857997"/>
              <a:gd name="connsiteX196" fmla="*/ 542299 w 12193194"/>
              <a:gd name="connsiteY196" fmla="*/ 6554535 h 6857997"/>
              <a:gd name="connsiteX197" fmla="*/ 552999 w 12193194"/>
              <a:gd name="connsiteY197" fmla="*/ 6554535 h 6857997"/>
              <a:gd name="connsiteX198" fmla="*/ 552999 w 12193194"/>
              <a:gd name="connsiteY198" fmla="*/ 6521534 h 6857997"/>
              <a:gd name="connsiteX199" fmla="*/ 554775 w 12193194"/>
              <a:gd name="connsiteY199" fmla="*/ 6509069 h 6857997"/>
              <a:gd name="connsiteX200" fmla="*/ 558754 w 12193194"/>
              <a:gd name="connsiteY200" fmla="*/ 6503224 h 6857997"/>
              <a:gd name="connsiteX201" fmla="*/ 565048 w 12193194"/>
              <a:gd name="connsiteY201" fmla="*/ 6501123 h 6857997"/>
              <a:gd name="connsiteX202" fmla="*/ 572883 w 12193194"/>
              <a:gd name="connsiteY202" fmla="*/ 6503438 h 6857997"/>
              <a:gd name="connsiteX203" fmla="*/ 576558 w 12193194"/>
              <a:gd name="connsiteY203" fmla="*/ 6493524 h 6857997"/>
              <a:gd name="connsiteX204" fmla="*/ 565577 w 12193194"/>
              <a:gd name="connsiteY204" fmla="*/ 6490085 h 6857997"/>
              <a:gd name="connsiteX205" fmla="*/ 1152803 w 12193194"/>
              <a:gd name="connsiteY205" fmla="*/ 6490074 h 6857997"/>
              <a:gd name="connsiteX206" fmla="*/ 1137753 w 12193194"/>
              <a:gd name="connsiteY206" fmla="*/ 6493907 h 6857997"/>
              <a:gd name="connsiteX207" fmla="*/ 1127457 w 12193194"/>
              <a:gd name="connsiteY207" fmla="*/ 6505394 h 6857997"/>
              <a:gd name="connsiteX208" fmla="*/ 1124074 w 12193194"/>
              <a:gd name="connsiteY208" fmla="*/ 6523265 h 6857997"/>
              <a:gd name="connsiteX209" fmla="*/ 1131942 w 12193194"/>
              <a:gd name="connsiteY209" fmla="*/ 6547510 h 6857997"/>
              <a:gd name="connsiteX210" fmla="*/ 1152747 w 12193194"/>
              <a:gd name="connsiteY210" fmla="*/ 6555974 h 6857997"/>
              <a:gd name="connsiteX211" fmla="*/ 1170169 w 12193194"/>
              <a:gd name="connsiteY211" fmla="*/ 6549825 h 6857997"/>
              <a:gd name="connsiteX212" fmla="*/ 1178981 w 12193194"/>
              <a:gd name="connsiteY212" fmla="*/ 6532819 h 6857997"/>
              <a:gd name="connsiteX213" fmla="*/ 1168483 w 12193194"/>
              <a:gd name="connsiteY213" fmla="*/ 6531459 h 6857997"/>
              <a:gd name="connsiteX214" fmla="*/ 1168483 w 12193194"/>
              <a:gd name="connsiteY214" fmla="*/ 6531448 h 6857997"/>
              <a:gd name="connsiteX215" fmla="*/ 1163132 w 12193194"/>
              <a:gd name="connsiteY215" fmla="*/ 6543317 h 6857997"/>
              <a:gd name="connsiteX216" fmla="*/ 1152623 w 12193194"/>
              <a:gd name="connsiteY216" fmla="*/ 6547173 h 6857997"/>
              <a:gd name="connsiteX217" fmla="*/ 1139922 w 12193194"/>
              <a:gd name="connsiteY217" fmla="*/ 6541418 h 6857997"/>
              <a:gd name="connsiteX218" fmla="*/ 1135055 w 12193194"/>
              <a:gd name="connsiteY218" fmla="*/ 6522962 h 6857997"/>
              <a:gd name="connsiteX219" fmla="*/ 1140102 w 12193194"/>
              <a:gd name="connsiteY219" fmla="*/ 6504641 h 6857997"/>
              <a:gd name="connsiteX220" fmla="*/ 1153219 w 12193194"/>
              <a:gd name="connsiteY220" fmla="*/ 6498852 h 6857997"/>
              <a:gd name="connsiteX221" fmla="*/ 1162334 w 12193194"/>
              <a:gd name="connsiteY221" fmla="*/ 6502056 h 6857997"/>
              <a:gd name="connsiteX222" fmla="*/ 1167583 w 12193194"/>
              <a:gd name="connsiteY222" fmla="*/ 6511621 h 6857997"/>
              <a:gd name="connsiteX223" fmla="*/ 1177969 w 12193194"/>
              <a:gd name="connsiteY223" fmla="*/ 6510014 h 6857997"/>
              <a:gd name="connsiteX224" fmla="*/ 1169595 w 12193194"/>
              <a:gd name="connsiteY224" fmla="*/ 6495267 h 6857997"/>
              <a:gd name="connsiteX225" fmla="*/ 1152803 w 12193194"/>
              <a:gd name="connsiteY225" fmla="*/ 6490074 h 6857997"/>
              <a:gd name="connsiteX226" fmla="*/ 902644 w 12193194"/>
              <a:gd name="connsiteY226" fmla="*/ 6490074 h 6857997"/>
              <a:gd name="connsiteX227" fmla="*/ 893416 w 12193194"/>
              <a:gd name="connsiteY227" fmla="*/ 6491344 h 6857997"/>
              <a:gd name="connsiteX228" fmla="*/ 886616 w 12193194"/>
              <a:gd name="connsiteY228" fmla="*/ 6494469 h 6857997"/>
              <a:gd name="connsiteX229" fmla="*/ 881367 w 12193194"/>
              <a:gd name="connsiteY229" fmla="*/ 6500426 h 6857997"/>
              <a:gd name="connsiteX230" fmla="*/ 879434 w 12193194"/>
              <a:gd name="connsiteY230" fmla="*/ 6508238 h 6857997"/>
              <a:gd name="connsiteX231" fmla="*/ 881772 w 12193194"/>
              <a:gd name="connsiteY231" fmla="*/ 6516701 h 6857997"/>
              <a:gd name="connsiteX232" fmla="*/ 888650 w 12193194"/>
              <a:gd name="connsiteY232" fmla="*/ 6522692 h 6857997"/>
              <a:gd name="connsiteX233" fmla="*/ 904949 w 12193194"/>
              <a:gd name="connsiteY233" fmla="*/ 6527829 h 6857997"/>
              <a:gd name="connsiteX234" fmla="*/ 915874 w 12193194"/>
              <a:gd name="connsiteY234" fmla="*/ 6531448 h 6857997"/>
              <a:gd name="connsiteX235" fmla="*/ 919021 w 12193194"/>
              <a:gd name="connsiteY235" fmla="*/ 6537147 h 6857997"/>
              <a:gd name="connsiteX236" fmla="*/ 915458 w 12193194"/>
              <a:gd name="connsiteY236" fmla="*/ 6544183 h 6857997"/>
              <a:gd name="connsiteX237" fmla="*/ 904533 w 12193194"/>
              <a:gd name="connsiteY237" fmla="*/ 6547184 h 6857997"/>
              <a:gd name="connsiteX238" fmla="*/ 893169 w 12193194"/>
              <a:gd name="connsiteY238" fmla="*/ 6543801 h 6857997"/>
              <a:gd name="connsiteX239" fmla="*/ 888212 w 12193194"/>
              <a:gd name="connsiteY239" fmla="*/ 6534067 h 6857997"/>
              <a:gd name="connsiteX240" fmla="*/ 877647 w 12193194"/>
              <a:gd name="connsiteY240" fmla="*/ 6535730 h 6857997"/>
              <a:gd name="connsiteX241" fmla="*/ 877647 w 12193194"/>
              <a:gd name="connsiteY241" fmla="*/ 6535742 h 6857997"/>
              <a:gd name="connsiteX242" fmla="*/ 877658 w 12193194"/>
              <a:gd name="connsiteY242" fmla="*/ 6535742 h 6857997"/>
              <a:gd name="connsiteX243" fmla="*/ 885885 w 12193194"/>
              <a:gd name="connsiteY243" fmla="*/ 6550882 h 6857997"/>
              <a:gd name="connsiteX244" fmla="*/ 904611 w 12193194"/>
              <a:gd name="connsiteY244" fmla="*/ 6555985 h 6857997"/>
              <a:gd name="connsiteX245" fmla="*/ 917896 w 12193194"/>
              <a:gd name="connsiteY245" fmla="*/ 6553400 h 6857997"/>
              <a:gd name="connsiteX246" fmla="*/ 926889 w 12193194"/>
              <a:gd name="connsiteY246" fmla="*/ 6546094 h 6857997"/>
              <a:gd name="connsiteX247" fmla="*/ 930002 w 12193194"/>
              <a:gd name="connsiteY247" fmla="*/ 6536034 h 6857997"/>
              <a:gd name="connsiteX248" fmla="*/ 927451 w 12193194"/>
              <a:gd name="connsiteY248" fmla="*/ 6526885 h 6857997"/>
              <a:gd name="connsiteX249" fmla="*/ 920415 w 12193194"/>
              <a:gd name="connsiteY249" fmla="*/ 6521276 h 6857997"/>
              <a:gd name="connsiteX250" fmla="*/ 904599 w 12193194"/>
              <a:gd name="connsiteY250" fmla="*/ 6516319 h 6857997"/>
              <a:gd name="connsiteX251" fmla="*/ 895159 w 12193194"/>
              <a:gd name="connsiteY251" fmla="*/ 6513588 h 6857997"/>
              <a:gd name="connsiteX252" fmla="*/ 891067 w 12193194"/>
              <a:gd name="connsiteY252" fmla="*/ 6510733 h 6857997"/>
              <a:gd name="connsiteX253" fmla="*/ 889764 w 12193194"/>
              <a:gd name="connsiteY253" fmla="*/ 6506990 h 6857997"/>
              <a:gd name="connsiteX254" fmla="*/ 892911 w 12193194"/>
              <a:gd name="connsiteY254" fmla="*/ 6501291 h 6857997"/>
              <a:gd name="connsiteX255" fmla="*/ 903420 w 12193194"/>
              <a:gd name="connsiteY255" fmla="*/ 6498864 h 6857997"/>
              <a:gd name="connsiteX256" fmla="*/ 913064 w 12193194"/>
              <a:gd name="connsiteY256" fmla="*/ 6501595 h 6857997"/>
              <a:gd name="connsiteX257" fmla="*/ 917189 w 12193194"/>
              <a:gd name="connsiteY257" fmla="*/ 6509193 h 6857997"/>
              <a:gd name="connsiteX258" fmla="*/ 927630 w 12193194"/>
              <a:gd name="connsiteY258" fmla="*/ 6507766 h 6857997"/>
              <a:gd name="connsiteX259" fmla="*/ 923954 w 12193194"/>
              <a:gd name="connsiteY259" fmla="*/ 6498009 h 6857997"/>
              <a:gd name="connsiteX260" fmla="*/ 915671 w 12193194"/>
              <a:gd name="connsiteY260" fmla="*/ 6492221 h 6857997"/>
              <a:gd name="connsiteX261" fmla="*/ 902644 w 12193194"/>
              <a:gd name="connsiteY261" fmla="*/ 6490074 h 6857997"/>
              <a:gd name="connsiteX262" fmla="*/ 523653 w 12193194"/>
              <a:gd name="connsiteY262" fmla="*/ 6469482 h 6857997"/>
              <a:gd name="connsiteX263" fmla="*/ 513031 w 12193194"/>
              <a:gd name="connsiteY263" fmla="*/ 6475900 h 6857997"/>
              <a:gd name="connsiteX264" fmla="*/ 513031 w 12193194"/>
              <a:gd name="connsiteY264" fmla="*/ 6491512 h 6857997"/>
              <a:gd name="connsiteX265" fmla="*/ 505197 w 12193194"/>
              <a:gd name="connsiteY265" fmla="*/ 6491512 h 6857997"/>
              <a:gd name="connsiteX266" fmla="*/ 505197 w 12193194"/>
              <a:gd name="connsiteY266" fmla="*/ 6499818 h 6857997"/>
              <a:gd name="connsiteX267" fmla="*/ 513054 w 12193194"/>
              <a:gd name="connsiteY267" fmla="*/ 6499818 h 6857997"/>
              <a:gd name="connsiteX268" fmla="*/ 513054 w 12193194"/>
              <a:gd name="connsiteY268" fmla="*/ 6536078 h 6857997"/>
              <a:gd name="connsiteX269" fmla="*/ 514357 w 12193194"/>
              <a:gd name="connsiteY269" fmla="*/ 6548690 h 6857997"/>
              <a:gd name="connsiteX270" fmla="*/ 518865 w 12193194"/>
              <a:gd name="connsiteY270" fmla="*/ 6553523 h 6857997"/>
              <a:gd name="connsiteX271" fmla="*/ 527879 w 12193194"/>
              <a:gd name="connsiteY271" fmla="*/ 6555366 h 6857997"/>
              <a:gd name="connsiteX272" fmla="*/ 535949 w 12193194"/>
              <a:gd name="connsiteY272" fmla="*/ 6554422 h 6857997"/>
              <a:gd name="connsiteX273" fmla="*/ 534409 w 12193194"/>
              <a:gd name="connsiteY273" fmla="*/ 6544992 h 6857997"/>
              <a:gd name="connsiteX274" fmla="*/ 534398 w 12193194"/>
              <a:gd name="connsiteY274" fmla="*/ 6544992 h 6857997"/>
              <a:gd name="connsiteX275" fmla="*/ 529711 w 12193194"/>
              <a:gd name="connsiteY275" fmla="*/ 6545408 h 6857997"/>
              <a:gd name="connsiteX276" fmla="*/ 526058 w 12193194"/>
              <a:gd name="connsiteY276" fmla="*/ 6544632 h 6857997"/>
              <a:gd name="connsiteX277" fmla="*/ 524215 w 12193194"/>
              <a:gd name="connsiteY277" fmla="*/ 6542553 h 6857997"/>
              <a:gd name="connsiteX278" fmla="*/ 523653 w 12193194"/>
              <a:gd name="connsiteY278" fmla="*/ 6536674 h 6857997"/>
              <a:gd name="connsiteX279" fmla="*/ 523653 w 12193194"/>
              <a:gd name="connsiteY279" fmla="*/ 6499807 h 6857997"/>
              <a:gd name="connsiteX280" fmla="*/ 534398 w 12193194"/>
              <a:gd name="connsiteY280" fmla="*/ 6499807 h 6857997"/>
              <a:gd name="connsiteX281" fmla="*/ 534398 w 12193194"/>
              <a:gd name="connsiteY281" fmla="*/ 6491501 h 6857997"/>
              <a:gd name="connsiteX282" fmla="*/ 523653 w 12193194"/>
              <a:gd name="connsiteY282" fmla="*/ 6491501 h 6857997"/>
              <a:gd name="connsiteX283" fmla="*/ 857393 w 12193194"/>
              <a:gd name="connsiteY283" fmla="*/ 6467527 h 6857997"/>
              <a:gd name="connsiteX284" fmla="*/ 857393 w 12193194"/>
              <a:gd name="connsiteY284" fmla="*/ 6479812 h 6857997"/>
              <a:gd name="connsiteX285" fmla="*/ 868082 w 12193194"/>
              <a:gd name="connsiteY285" fmla="*/ 6479812 h 6857997"/>
              <a:gd name="connsiteX286" fmla="*/ 868082 w 12193194"/>
              <a:gd name="connsiteY286" fmla="*/ 6467527 h 6857997"/>
              <a:gd name="connsiteX287" fmla="*/ 775581 w 12193194"/>
              <a:gd name="connsiteY287" fmla="*/ 6467527 h 6857997"/>
              <a:gd name="connsiteX288" fmla="*/ 775581 w 12193194"/>
              <a:gd name="connsiteY288" fmla="*/ 6498763 h 6857997"/>
              <a:gd name="connsiteX289" fmla="*/ 768342 w 12193194"/>
              <a:gd name="connsiteY289" fmla="*/ 6492502 h 6857997"/>
              <a:gd name="connsiteX290" fmla="*/ 758193 w 12193194"/>
              <a:gd name="connsiteY290" fmla="*/ 6490097 h 6857997"/>
              <a:gd name="connsiteX291" fmla="*/ 744120 w 12193194"/>
              <a:gd name="connsiteY291" fmla="*/ 6494188 h 6857997"/>
              <a:gd name="connsiteX292" fmla="*/ 734679 w 12193194"/>
              <a:gd name="connsiteY292" fmla="*/ 6505967 h 6857997"/>
              <a:gd name="connsiteX293" fmla="*/ 731543 w 12193194"/>
              <a:gd name="connsiteY293" fmla="*/ 6523097 h 6857997"/>
              <a:gd name="connsiteX294" fmla="*/ 735005 w 12193194"/>
              <a:gd name="connsiteY294" fmla="*/ 6540215 h 6857997"/>
              <a:gd name="connsiteX295" fmla="*/ 744806 w 12193194"/>
              <a:gd name="connsiteY295" fmla="*/ 6551815 h 6857997"/>
              <a:gd name="connsiteX296" fmla="*/ 758665 w 12193194"/>
              <a:gd name="connsiteY296" fmla="*/ 6555974 h 6857997"/>
              <a:gd name="connsiteX297" fmla="*/ 776300 w 12193194"/>
              <a:gd name="connsiteY297" fmla="*/ 6546600 h 6857997"/>
              <a:gd name="connsiteX298" fmla="*/ 776300 w 12193194"/>
              <a:gd name="connsiteY298" fmla="*/ 6554546 h 6857997"/>
              <a:gd name="connsiteX299" fmla="*/ 786214 w 12193194"/>
              <a:gd name="connsiteY299" fmla="*/ 6554546 h 6857997"/>
              <a:gd name="connsiteX300" fmla="*/ 786214 w 12193194"/>
              <a:gd name="connsiteY300" fmla="*/ 6467527 h 6857997"/>
              <a:gd name="connsiteX301" fmla="*/ 580525 w 12193194"/>
              <a:gd name="connsiteY301" fmla="*/ 6467527 h 6857997"/>
              <a:gd name="connsiteX302" fmla="*/ 580525 w 12193194"/>
              <a:gd name="connsiteY302" fmla="*/ 6479812 h 6857997"/>
              <a:gd name="connsiteX303" fmla="*/ 591215 w 12193194"/>
              <a:gd name="connsiteY303" fmla="*/ 6479812 h 6857997"/>
              <a:gd name="connsiteX304" fmla="*/ 591215 w 12193194"/>
              <a:gd name="connsiteY304" fmla="*/ 6467527 h 6857997"/>
              <a:gd name="connsiteX305" fmla="*/ 6136556 w 12193194"/>
              <a:gd name="connsiteY305" fmla="*/ 6289330 h 6857997"/>
              <a:gd name="connsiteX306" fmla="*/ 6136580 w 12193194"/>
              <a:gd name="connsiteY306" fmla="*/ 6289330 h 6857997"/>
              <a:gd name="connsiteX307" fmla="*/ 6172408 w 12193194"/>
              <a:gd name="connsiteY307" fmla="*/ 6293890 h 6857997"/>
              <a:gd name="connsiteX308" fmla="*/ 6340787 w 12193194"/>
              <a:gd name="connsiteY308" fmla="*/ 6382615 h 6857997"/>
              <a:gd name="connsiteX309" fmla="*/ 6160099 w 12193194"/>
              <a:gd name="connsiteY309" fmla="*/ 6311278 h 6857997"/>
              <a:gd name="connsiteX310" fmla="*/ 6136556 w 12193194"/>
              <a:gd name="connsiteY310" fmla="*/ 6289330 h 6857997"/>
              <a:gd name="connsiteX311" fmla="*/ 6020687 w 12193194"/>
              <a:gd name="connsiteY311" fmla="*/ 6155681 h 6857997"/>
              <a:gd name="connsiteX312" fmla="*/ 6035262 w 12193194"/>
              <a:gd name="connsiteY312" fmla="*/ 6177676 h 6857997"/>
              <a:gd name="connsiteX313" fmla="*/ 6106611 w 12193194"/>
              <a:gd name="connsiteY313" fmla="*/ 6275816 h 6857997"/>
              <a:gd name="connsiteX314" fmla="*/ 6003547 w 12193194"/>
              <a:gd name="connsiteY314" fmla="*/ 6292732 h 6857997"/>
              <a:gd name="connsiteX315" fmla="*/ 6003533 w 12193194"/>
              <a:gd name="connsiteY315" fmla="*/ 6292744 h 6857997"/>
              <a:gd name="connsiteX316" fmla="*/ 5853441 w 12193194"/>
              <a:gd name="connsiteY316" fmla="*/ 6367436 h 6857997"/>
              <a:gd name="connsiteX317" fmla="*/ 6020687 w 12193194"/>
              <a:gd name="connsiteY317" fmla="*/ 6155681 h 6857997"/>
              <a:gd name="connsiteX318" fmla="*/ 6084063 w 12193194"/>
              <a:gd name="connsiteY318" fmla="*/ 6134445 h 6857997"/>
              <a:gd name="connsiteX319" fmla="*/ 6338070 w 12193194"/>
              <a:gd name="connsiteY319" fmla="*/ 6362947 h 6857997"/>
              <a:gd name="connsiteX320" fmla="*/ 6174581 w 12193194"/>
              <a:gd name="connsiteY320" fmla="*/ 6281262 h 6857997"/>
              <a:gd name="connsiteX321" fmla="*/ 6123822 w 12193194"/>
              <a:gd name="connsiteY321" fmla="*/ 6275852 h 6857997"/>
              <a:gd name="connsiteX322" fmla="*/ 6046059 w 12193194"/>
              <a:gd name="connsiteY322" fmla="*/ 6170636 h 6857997"/>
              <a:gd name="connsiteX323" fmla="*/ 6032084 w 12193194"/>
              <a:gd name="connsiteY323" fmla="*/ 6149538 h 6857997"/>
              <a:gd name="connsiteX324" fmla="*/ 6084063 w 12193194"/>
              <a:gd name="connsiteY324" fmla="*/ 6134445 h 6857997"/>
              <a:gd name="connsiteX325" fmla="*/ 6330415 w 12193194"/>
              <a:gd name="connsiteY325" fmla="*/ 6118624 h 6857997"/>
              <a:gd name="connsiteX326" fmla="*/ 6330415 w 12193194"/>
              <a:gd name="connsiteY326" fmla="*/ 6149668 h 6857997"/>
              <a:gd name="connsiteX327" fmla="*/ 6336109 w 12193194"/>
              <a:gd name="connsiteY327" fmla="*/ 6149668 h 6857997"/>
              <a:gd name="connsiteX328" fmla="*/ 6336109 w 12193194"/>
              <a:gd name="connsiteY328" fmla="*/ 6125641 h 6857997"/>
              <a:gd name="connsiteX329" fmla="*/ 6336333 w 12193194"/>
              <a:gd name="connsiteY329" fmla="*/ 6125641 h 6857997"/>
              <a:gd name="connsiteX330" fmla="*/ 6344165 w 12193194"/>
              <a:gd name="connsiteY330" fmla="*/ 6149668 h 6857997"/>
              <a:gd name="connsiteX331" fmla="*/ 6349753 w 12193194"/>
              <a:gd name="connsiteY331" fmla="*/ 6149668 h 6857997"/>
              <a:gd name="connsiteX332" fmla="*/ 6357584 w 12193194"/>
              <a:gd name="connsiteY332" fmla="*/ 6125641 h 6857997"/>
              <a:gd name="connsiteX333" fmla="*/ 6357809 w 12193194"/>
              <a:gd name="connsiteY333" fmla="*/ 6125641 h 6857997"/>
              <a:gd name="connsiteX334" fmla="*/ 6357809 w 12193194"/>
              <a:gd name="connsiteY334" fmla="*/ 6149668 h 6857997"/>
              <a:gd name="connsiteX335" fmla="*/ 6363503 w 12193194"/>
              <a:gd name="connsiteY335" fmla="*/ 6149668 h 6857997"/>
              <a:gd name="connsiteX336" fmla="*/ 6363503 w 12193194"/>
              <a:gd name="connsiteY336" fmla="*/ 6118624 h 6857997"/>
              <a:gd name="connsiteX337" fmla="*/ 6355021 w 12193194"/>
              <a:gd name="connsiteY337" fmla="*/ 6118624 h 6857997"/>
              <a:gd name="connsiteX338" fmla="*/ 6346965 w 12193194"/>
              <a:gd name="connsiteY338" fmla="*/ 6142332 h 6857997"/>
              <a:gd name="connsiteX339" fmla="*/ 6346835 w 12193194"/>
              <a:gd name="connsiteY339" fmla="*/ 6142332 h 6857997"/>
              <a:gd name="connsiteX340" fmla="*/ 6339003 w 12193194"/>
              <a:gd name="connsiteY340" fmla="*/ 6118624 h 6857997"/>
              <a:gd name="connsiteX341" fmla="*/ 6299513 w 12193194"/>
              <a:gd name="connsiteY341" fmla="*/ 6118624 h 6857997"/>
              <a:gd name="connsiteX342" fmla="*/ 6299513 w 12193194"/>
              <a:gd name="connsiteY342" fmla="*/ 6123739 h 6857997"/>
              <a:gd name="connsiteX343" fmla="*/ 6309814 w 12193194"/>
              <a:gd name="connsiteY343" fmla="*/ 6123739 h 6857997"/>
              <a:gd name="connsiteX344" fmla="*/ 6309814 w 12193194"/>
              <a:gd name="connsiteY344" fmla="*/ 6149644 h 6857997"/>
              <a:gd name="connsiteX345" fmla="*/ 6315732 w 12193194"/>
              <a:gd name="connsiteY345" fmla="*/ 6149644 h 6857997"/>
              <a:gd name="connsiteX346" fmla="*/ 6315732 w 12193194"/>
              <a:gd name="connsiteY346" fmla="*/ 6123739 h 6857997"/>
              <a:gd name="connsiteX347" fmla="*/ 6326033 w 12193194"/>
              <a:gd name="connsiteY347" fmla="*/ 6123739 h 6857997"/>
              <a:gd name="connsiteX348" fmla="*/ 6326033 w 12193194"/>
              <a:gd name="connsiteY348" fmla="*/ 6118624 h 6857997"/>
              <a:gd name="connsiteX349" fmla="*/ 6299548 w 12193194"/>
              <a:gd name="connsiteY349" fmla="*/ 6118624 h 6857997"/>
              <a:gd name="connsiteX350" fmla="*/ 6299537 w 12193194"/>
              <a:gd name="connsiteY350" fmla="*/ 6118624 h 6857997"/>
              <a:gd name="connsiteX351" fmla="*/ 5941376 w 12193194"/>
              <a:gd name="connsiteY351" fmla="*/ 6083848 h 6857997"/>
              <a:gd name="connsiteX352" fmla="*/ 6013526 w 12193194"/>
              <a:gd name="connsiteY352" fmla="*/ 6145132 h 6857997"/>
              <a:gd name="connsiteX353" fmla="*/ 5843898 w 12193194"/>
              <a:gd name="connsiteY353" fmla="*/ 6357867 h 6857997"/>
              <a:gd name="connsiteX354" fmla="*/ 5941376 w 12193194"/>
              <a:gd name="connsiteY354" fmla="*/ 6083848 h 6857997"/>
              <a:gd name="connsiteX355" fmla="*/ 5941376 w 12193194"/>
              <a:gd name="connsiteY355" fmla="*/ 6071019 h 6857997"/>
              <a:gd name="connsiteX356" fmla="*/ 5847546 w 12193194"/>
              <a:gd name="connsiteY356" fmla="*/ 6232204 h 6857997"/>
              <a:gd name="connsiteX357" fmla="*/ 5829036 w 12193194"/>
              <a:gd name="connsiteY357" fmla="*/ 6389112 h 6857997"/>
              <a:gd name="connsiteX358" fmla="*/ 5835178 w 12193194"/>
              <a:gd name="connsiteY358" fmla="*/ 6395798 h 6857997"/>
              <a:gd name="connsiteX359" fmla="*/ 5839857 w 12193194"/>
              <a:gd name="connsiteY359" fmla="*/ 6394073 h 6857997"/>
              <a:gd name="connsiteX360" fmla="*/ 6007622 w 12193194"/>
              <a:gd name="connsiteY360" fmla="*/ 6304876 h 6857997"/>
              <a:gd name="connsiteX361" fmla="*/ 6117987 w 12193194"/>
              <a:gd name="connsiteY361" fmla="*/ 6288586 h 6857997"/>
              <a:gd name="connsiteX362" fmla="*/ 6357100 w 12193194"/>
              <a:gd name="connsiteY362" fmla="*/ 6395822 h 6857997"/>
              <a:gd name="connsiteX363" fmla="*/ 6363550 w 12193194"/>
              <a:gd name="connsiteY363" fmla="*/ 6389407 h 6857997"/>
              <a:gd name="connsiteX364" fmla="*/ 6363101 w 12193194"/>
              <a:gd name="connsiteY364" fmla="*/ 6386998 h 6857997"/>
              <a:gd name="connsiteX365" fmla="*/ 6363113 w 12193194"/>
              <a:gd name="connsiteY365" fmla="*/ 6386998 h 6857997"/>
              <a:gd name="connsiteX366" fmla="*/ 6363113 w 12193194"/>
              <a:gd name="connsiteY366" fmla="*/ 6386903 h 6857997"/>
              <a:gd name="connsiteX367" fmla="*/ 6291161 w 12193194"/>
              <a:gd name="connsiteY367" fmla="*/ 6256455 h 6857997"/>
              <a:gd name="connsiteX368" fmla="*/ 6208732 w 12193194"/>
              <a:gd name="connsiteY368" fmla="*/ 6165249 h 6857997"/>
              <a:gd name="connsiteX369" fmla="*/ 6100527 w 12193194"/>
              <a:gd name="connsiteY369" fmla="*/ 6120975 h 6857997"/>
              <a:gd name="connsiteX370" fmla="*/ 6024879 w 12193194"/>
              <a:gd name="connsiteY370" fmla="*/ 6138919 h 6857997"/>
              <a:gd name="connsiteX371" fmla="*/ 5941376 w 12193194"/>
              <a:gd name="connsiteY371" fmla="*/ 6071019 h 6857997"/>
              <a:gd name="connsiteX372" fmla="*/ 0 w 12193194"/>
              <a:gd name="connsiteY372" fmla="*/ 0 h 6857997"/>
              <a:gd name="connsiteX373" fmla="*/ 12193194 w 12193194"/>
              <a:gd name="connsiteY373" fmla="*/ 0 h 6857997"/>
              <a:gd name="connsiteX374" fmla="*/ 12193194 w 12193194"/>
              <a:gd name="connsiteY374" fmla="*/ 6857997 h 6857997"/>
              <a:gd name="connsiteX375" fmla="*/ 0 w 12193194"/>
              <a:gd name="connsiteY37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12193194" h="6857997">
                <a:moveTo>
                  <a:pt x="711345" y="6546757"/>
                </a:moveTo>
                <a:lnTo>
                  <a:pt x="711356" y="6546768"/>
                </a:lnTo>
                <a:lnTo>
                  <a:pt x="711349" y="6546773"/>
                </a:lnTo>
                <a:close/>
                <a:moveTo>
                  <a:pt x="1097444" y="6542384"/>
                </a:moveTo>
                <a:lnTo>
                  <a:pt x="1097444" y="6554546"/>
                </a:lnTo>
                <a:lnTo>
                  <a:pt x="1109606" y="6554546"/>
                </a:lnTo>
                <a:lnTo>
                  <a:pt x="1109606" y="6542384"/>
                </a:lnTo>
                <a:close/>
                <a:moveTo>
                  <a:pt x="710468" y="6522906"/>
                </a:moveTo>
                <a:lnTo>
                  <a:pt x="710480" y="6522906"/>
                </a:lnTo>
                <a:lnTo>
                  <a:pt x="710480" y="6526828"/>
                </a:lnTo>
                <a:cubicBezTo>
                  <a:pt x="710480" y="6531549"/>
                  <a:pt x="709906" y="6535101"/>
                  <a:pt x="708760" y="6537517"/>
                </a:cubicBezTo>
                <a:cubicBezTo>
                  <a:pt x="707254" y="6540642"/>
                  <a:pt x="704905" y="6543104"/>
                  <a:pt x="701690" y="6544902"/>
                </a:cubicBezTo>
                <a:cubicBezTo>
                  <a:pt x="698487" y="6546700"/>
                  <a:pt x="694867" y="6547600"/>
                  <a:pt x="690709" y="6547600"/>
                </a:cubicBezTo>
                <a:cubicBezTo>
                  <a:pt x="686550" y="6547600"/>
                  <a:pt x="683403" y="6546655"/>
                  <a:pt x="681245" y="6544756"/>
                </a:cubicBezTo>
                <a:cubicBezTo>
                  <a:pt x="679087" y="6542845"/>
                  <a:pt x="678008" y="6540473"/>
                  <a:pt x="678008" y="6537630"/>
                </a:cubicBezTo>
                <a:cubicBezTo>
                  <a:pt x="678008" y="6535764"/>
                  <a:pt x="678502" y="6534067"/>
                  <a:pt x="679491" y="6532549"/>
                </a:cubicBezTo>
                <a:cubicBezTo>
                  <a:pt x="680480" y="6531021"/>
                  <a:pt x="681885" y="6529863"/>
                  <a:pt x="683706" y="6529076"/>
                </a:cubicBezTo>
                <a:cubicBezTo>
                  <a:pt x="685527" y="6528289"/>
                  <a:pt x="688629" y="6527570"/>
                  <a:pt x="693024" y="6526941"/>
                </a:cubicBezTo>
                <a:cubicBezTo>
                  <a:pt x="700768" y="6525828"/>
                  <a:pt x="706591" y="6524490"/>
                  <a:pt x="710468" y="6522906"/>
                </a:cubicBezTo>
                <a:close/>
                <a:moveTo>
                  <a:pt x="1209673" y="6498931"/>
                </a:moveTo>
                <a:cubicBezTo>
                  <a:pt x="1214944" y="6498931"/>
                  <a:pt x="1219339" y="6500932"/>
                  <a:pt x="1222879" y="6504955"/>
                </a:cubicBezTo>
                <a:cubicBezTo>
                  <a:pt x="1226420" y="6508968"/>
                  <a:pt x="1228196" y="6514869"/>
                  <a:pt x="1228196" y="6522669"/>
                </a:cubicBezTo>
                <a:cubicBezTo>
                  <a:pt x="1228196" y="6530942"/>
                  <a:pt x="1226442" y="6537090"/>
                  <a:pt x="1222913" y="6541125"/>
                </a:cubicBezTo>
                <a:cubicBezTo>
                  <a:pt x="1219395" y="6545172"/>
                  <a:pt x="1215034" y="6547184"/>
                  <a:pt x="1209684" y="6547184"/>
                </a:cubicBezTo>
                <a:cubicBezTo>
                  <a:pt x="1204334" y="6547184"/>
                  <a:pt x="1199916" y="6545183"/>
                  <a:pt x="1196387" y="6541159"/>
                </a:cubicBezTo>
                <a:cubicBezTo>
                  <a:pt x="1192858" y="6537146"/>
                  <a:pt x="1191104" y="6531099"/>
                  <a:pt x="1191104" y="6523029"/>
                </a:cubicBezTo>
                <a:lnTo>
                  <a:pt x="1191093" y="6523029"/>
                </a:lnTo>
                <a:cubicBezTo>
                  <a:pt x="1191093" y="6514959"/>
                  <a:pt x="1192858" y="6508934"/>
                  <a:pt x="1196376" y="6504933"/>
                </a:cubicBezTo>
                <a:cubicBezTo>
                  <a:pt x="1199894" y="6500932"/>
                  <a:pt x="1204401" y="6498931"/>
                  <a:pt x="1209673" y="6498931"/>
                </a:cubicBezTo>
                <a:close/>
                <a:moveTo>
                  <a:pt x="964256" y="6498931"/>
                </a:moveTo>
                <a:cubicBezTo>
                  <a:pt x="969527" y="6498931"/>
                  <a:pt x="973922" y="6500932"/>
                  <a:pt x="977462" y="6504955"/>
                </a:cubicBezTo>
                <a:cubicBezTo>
                  <a:pt x="981003" y="6508968"/>
                  <a:pt x="982779" y="6514869"/>
                  <a:pt x="982779" y="6522669"/>
                </a:cubicBezTo>
                <a:cubicBezTo>
                  <a:pt x="982779" y="6530942"/>
                  <a:pt x="981025" y="6537090"/>
                  <a:pt x="977496" y="6541125"/>
                </a:cubicBezTo>
                <a:cubicBezTo>
                  <a:pt x="973978" y="6545172"/>
                  <a:pt x="969617" y="6547184"/>
                  <a:pt x="964267" y="6547184"/>
                </a:cubicBezTo>
                <a:cubicBezTo>
                  <a:pt x="958917" y="6547184"/>
                  <a:pt x="954499" y="6545183"/>
                  <a:pt x="950970" y="6541159"/>
                </a:cubicBezTo>
                <a:cubicBezTo>
                  <a:pt x="947441" y="6537146"/>
                  <a:pt x="945687" y="6531099"/>
                  <a:pt x="945687" y="6523029"/>
                </a:cubicBezTo>
                <a:lnTo>
                  <a:pt x="945676" y="6523029"/>
                </a:lnTo>
                <a:cubicBezTo>
                  <a:pt x="945676" y="6514959"/>
                  <a:pt x="947441" y="6508934"/>
                  <a:pt x="950959" y="6504933"/>
                </a:cubicBezTo>
                <a:cubicBezTo>
                  <a:pt x="954477" y="6500932"/>
                  <a:pt x="958984" y="6498931"/>
                  <a:pt x="964256" y="6498931"/>
                </a:cubicBezTo>
                <a:close/>
                <a:moveTo>
                  <a:pt x="630620" y="6498931"/>
                </a:moveTo>
                <a:cubicBezTo>
                  <a:pt x="635891" y="6498931"/>
                  <a:pt x="640286" y="6500932"/>
                  <a:pt x="643825" y="6504955"/>
                </a:cubicBezTo>
                <a:cubicBezTo>
                  <a:pt x="647367" y="6508968"/>
                  <a:pt x="649143" y="6514869"/>
                  <a:pt x="649143" y="6522669"/>
                </a:cubicBezTo>
                <a:cubicBezTo>
                  <a:pt x="649143" y="6530942"/>
                  <a:pt x="647388" y="6537090"/>
                  <a:pt x="643859" y="6541125"/>
                </a:cubicBezTo>
                <a:cubicBezTo>
                  <a:pt x="640342" y="6545172"/>
                  <a:pt x="635981" y="6547184"/>
                  <a:pt x="630631" y="6547184"/>
                </a:cubicBezTo>
                <a:cubicBezTo>
                  <a:pt x="625280" y="6547184"/>
                  <a:pt x="620863" y="6545183"/>
                  <a:pt x="617334" y="6541159"/>
                </a:cubicBezTo>
                <a:cubicBezTo>
                  <a:pt x="613805" y="6537146"/>
                  <a:pt x="612051" y="6531099"/>
                  <a:pt x="612051" y="6523029"/>
                </a:cubicBezTo>
                <a:lnTo>
                  <a:pt x="612040" y="6523029"/>
                </a:lnTo>
                <a:cubicBezTo>
                  <a:pt x="612040" y="6514959"/>
                  <a:pt x="613805" y="6508934"/>
                  <a:pt x="617323" y="6504933"/>
                </a:cubicBezTo>
                <a:cubicBezTo>
                  <a:pt x="620841" y="6500932"/>
                  <a:pt x="625348" y="6498931"/>
                  <a:pt x="630620" y="6498931"/>
                </a:cubicBezTo>
                <a:close/>
                <a:moveTo>
                  <a:pt x="759193" y="6498920"/>
                </a:moveTo>
                <a:cubicBezTo>
                  <a:pt x="764060" y="6498920"/>
                  <a:pt x="768151" y="6500943"/>
                  <a:pt x="771478" y="6504978"/>
                </a:cubicBezTo>
                <a:cubicBezTo>
                  <a:pt x="774805" y="6509013"/>
                  <a:pt x="776469" y="6515353"/>
                  <a:pt x="776469" y="6523974"/>
                </a:cubicBezTo>
                <a:cubicBezTo>
                  <a:pt x="776469" y="6531808"/>
                  <a:pt x="774839" y="6537630"/>
                  <a:pt x="771579" y="6541452"/>
                </a:cubicBezTo>
                <a:cubicBezTo>
                  <a:pt x="768309" y="6545273"/>
                  <a:pt x="764296" y="6547184"/>
                  <a:pt x="759676" y="6547184"/>
                </a:cubicBezTo>
                <a:cubicBezTo>
                  <a:pt x="755057" y="6547184"/>
                  <a:pt x="751033" y="6545183"/>
                  <a:pt x="747627" y="6541193"/>
                </a:cubicBezTo>
                <a:cubicBezTo>
                  <a:pt x="744222" y="6537192"/>
                  <a:pt x="742524" y="6531156"/>
                  <a:pt x="742524" y="6523086"/>
                </a:cubicBezTo>
                <a:lnTo>
                  <a:pt x="742524" y="6523075"/>
                </a:lnTo>
                <a:lnTo>
                  <a:pt x="742513" y="6523075"/>
                </a:lnTo>
                <a:cubicBezTo>
                  <a:pt x="742513" y="6514723"/>
                  <a:pt x="744109" y="6508609"/>
                  <a:pt x="747290" y="6504731"/>
                </a:cubicBezTo>
                <a:cubicBezTo>
                  <a:pt x="750482" y="6500865"/>
                  <a:pt x="754326" y="6498920"/>
                  <a:pt x="759193" y="6498920"/>
                </a:cubicBezTo>
                <a:close/>
                <a:moveTo>
                  <a:pt x="857393" y="6491513"/>
                </a:moveTo>
                <a:lnTo>
                  <a:pt x="857393" y="6554546"/>
                </a:lnTo>
                <a:lnTo>
                  <a:pt x="868082" y="6554546"/>
                </a:lnTo>
                <a:lnTo>
                  <a:pt x="868082" y="6491513"/>
                </a:lnTo>
                <a:close/>
                <a:moveTo>
                  <a:pt x="580525" y="6491513"/>
                </a:moveTo>
                <a:lnTo>
                  <a:pt x="580525" y="6554546"/>
                </a:lnTo>
                <a:lnTo>
                  <a:pt x="591215" y="6554546"/>
                </a:lnTo>
                <a:lnTo>
                  <a:pt x="591215" y="6491513"/>
                </a:lnTo>
                <a:close/>
                <a:moveTo>
                  <a:pt x="1035843" y="6491512"/>
                </a:moveTo>
                <a:lnTo>
                  <a:pt x="1059761" y="6554669"/>
                </a:lnTo>
                <a:cubicBezTo>
                  <a:pt x="1059334" y="6555815"/>
                  <a:pt x="1059008" y="6556681"/>
                  <a:pt x="1058817" y="6557277"/>
                </a:cubicBezTo>
                <a:cubicBezTo>
                  <a:pt x="1057311" y="6561503"/>
                  <a:pt x="1056221" y="6564155"/>
                  <a:pt x="1055546" y="6565223"/>
                </a:cubicBezTo>
                <a:cubicBezTo>
                  <a:pt x="1054636" y="6566651"/>
                  <a:pt x="1053467" y="6567763"/>
                  <a:pt x="1052051" y="6568550"/>
                </a:cubicBezTo>
                <a:cubicBezTo>
                  <a:pt x="1050635" y="6569348"/>
                  <a:pt x="1048724" y="6569742"/>
                  <a:pt x="1046352" y="6569742"/>
                </a:cubicBezTo>
                <a:cubicBezTo>
                  <a:pt x="1044610" y="6569742"/>
                  <a:pt x="1042576" y="6569427"/>
                  <a:pt x="1040238" y="6568798"/>
                </a:cubicBezTo>
                <a:lnTo>
                  <a:pt x="1041429" y="6578824"/>
                </a:lnTo>
                <a:lnTo>
                  <a:pt x="1041407" y="6578824"/>
                </a:lnTo>
                <a:cubicBezTo>
                  <a:pt x="1043936" y="6579689"/>
                  <a:pt x="1046229" y="6580127"/>
                  <a:pt x="1048286" y="6580127"/>
                </a:cubicBezTo>
                <a:cubicBezTo>
                  <a:pt x="1051691" y="6580127"/>
                  <a:pt x="1054614" y="6579307"/>
                  <a:pt x="1057075" y="6577666"/>
                </a:cubicBezTo>
                <a:cubicBezTo>
                  <a:pt x="1059537" y="6576025"/>
                  <a:pt x="1061706" y="6573440"/>
                  <a:pt x="1063605" y="6569922"/>
                </a:cubicBezTo>
                <a:cubicBezTo>
                  <a:pt x="1065033" y="6567314"/>
                  <a:pt x="1067034" y="6562537"/>
                  <a:pt x="1069607" y="6555613"/>
                </a:cubicBezTo>
                <a:lnTo>
                  <a:pt x="1093593" y="6491512"/>
                </a:lnTo>
                <a:lnTo>
                  <a:pt x="1082904" y="6491512"/>
                </a:lnTo>
                <a:lnTo>
                  <a:pt x="1069428" y="6528255"/>
                </a:lnTo>
                <a:cubicBezTo>
                  <a:pt x="1067730" y="6532920"/>
                  <a:pt x="1066258" y="6537708"/>
                  <a:pt x="1065033" y="6542620"/>
                </a:cubicBezTo>
                <a:cubicBezTo>
                  <a:pt x="1063695" y="6537517"/>
                  <a:pt x="1062167" y="6532650"/>
                  <a:pt x="1060469" y="6528019"/>
                </a:cubicBezTo>
                <a:lnTo>
                  <a:pt x="1047353" y="6491512"/>
                </a:lnTo>
                <a:close/>
                <a:moveTo>
                  <a:pt x="794104" y="6491512"/>
                </a:moveTo>
                <a:lnTo>
                  <a:pt x="818090" y="6554545"/>
                </a:lnTo>
                <a:lnTo>
                  <a:pt x="818090" y="6554557"/>
                </a:lnTo>
                <a:lnTo>
                  <a:pt x="828048" y="6554557"/>
                </a:lnTo>
                <a:lnTo>
                  <a:pt x="851910" y="6491523"/>
                </a:lnTo>
                <a:lnTo>
                  <a:pt x="840929" y="6491523"/>
                </a:lnTo>
                <a:lnTo>
                  <a:pt x="826924" y="6529986"/>
                </a:lnTo>
                <a:cubicBezTo>
                  <a:pt x="825227" y="6534651"/>
                  <a:pt x="823901" y="6538652"/>
                  <a:pt x="822945" y="6541979"/>
                </a:cubicBezTo>
                <a:cubicBezTo>
                  <a:pt x="821720" y="6537573"/>
                  <a:pt x="820371" y="6533347"/>
                  <a:pt x="818910" y="6529267"/>
                </a:cubicBezTo>
                <a:lnTo>
                  <a:pt x="805378" y="6491512"/>
                </a:lnTo>
                <a:close/>
                <a:moveTo>
                  <a:pt x="1276368" y="6490085"/>
                </a:moveTo>
                <a:cubicBezTo>
                  <a:pt x="1272175" y="6490085"/>
                  <a:pt x="1268433" y="6491029"/>
                  <a:pt x="1265150" y="6492906"/>
                </a:cubicBezTo>
                <a:cubicBezTo>
                  <a:pt x="1261868" y="6494783"/>
                  <a:pt x="1259238" y="6497279"/>
                  <a:pt x="1257260" y="6500358"/>
                </a:cubicBezTo>
                <a:lnTo>
                  <a:pt x="1257260" y="6491512"/>
                </a:lnTo>
                <a:lnTo>
                  <a:pt x="1247706" y="6491512"/>
                </a:lnTo>
                <a:lnTo>
                  <a:pt x="1247706" y="6554546"/>
                </a:lnTo>
                <a:lnTo>
                  <a:pt x="1247695" y="6554546"/>
                </a:lnTo>
                <a:lnTo>
                  <a:pt x="1247695" y="6554568"/>
                </a:lnTo>
                <a:lnTo>
                  <a:pt x="1258384" y="6554568"/>
                </a:lnTo>
                <a:lnTo>
                  <a:pt x="1258384" y="6521860"/>
                </a:lnTo>
                <a:cubicBezTo>
                  <a:pt x="1258384" y="6516128"/>
                  <a:pt x="1258957" y="6511733"/>
                  <a:pt x="1260104" y="6508687"/>
                </a:cubicBezTo>
                <a:cubicBezTo>
                  <a:pt x="1261239" y="6505630"/>
                  <a:pt x="1263094" y="6503326"/>
                  <a:pt x="1265645" y="6501741"/>
                </a:cubicBezTo>
                <a:cubicBezTo>
                  <a:pt x="1268196" y="6500156"/>
                  <a:pt x="1270973" y="6499369"/>
                  <a:pt x="1273985" y="6499369"/>
                </a:cubicBezTo>
                <a:cubicBezTo>
                  <a:pt x="1277941" y="6499369"/>
                  <a:pt x="1280808" y="6500549"/>
                  <a:pt x="1282538" y="6502921"/>
                </a:cubicBezTo>
                <a:cubicBezTo>
                  <a:pt x="1284269" y="6505293"/>
                  <a:pt x="1285146" y="6508867"/>
                  <a:pt x="1285146" y="6513610"/>
                </a:cubicBezTo>
                <a:lnTo>
                  <a:pt x="1285146" y="6554568"/>
                </a:lnTo>
                <a:lnTo>
                  <a:pt x="1295835" y="6554568"/>
                </a:lnTo>
                <a:lnTo>
                  <a:pt x="1295835" y="6517937"/>
                </a:lnTo>
                <a:cubicBezTo>
                  <a:pt x="1295835" y="6511452"/>
                  <a:pt x="1297308" y="6506731"/>
                  <a:pt x="1300230" y="6503786"/>
                </a:cubicBezTo>
                <a:cubicBezTo>
                  <a:pt x="1303152" y="6500842"/>
                  <a:pt x="1306828" y="6499369"/>
                  <a:pt x="1311268" y="6499369"/>
                </a:cubicBezTo>
                <a:cubicBezTo>
                  <a:pt x="1313718" y="6499369"/>
                  <a:pt x="1315853" y="6499942"/>
                  <a:pt x="1317674" y="6501089"/>
                </a:cubicBezTo>
                <a:cubicBezTo>
                  <a:pt x="1319495" y="6502224"/>
                  <a:pt x="1320754" y="6503741"/>
                  <a:pt x="1321440" y="6505619"/>
                </a:cubicBezTo>
                <a:cubicBezTo>
                  <a:pt x="1322136" y="6507496"/>
                  <a:pt x="1322485" y="6510575"/>
                  <a:pt x="1322485" y="6514846"/>
                </a:cubicBezTo>
                <a:lnTo>
                  <a:pt x="1322485" y="6554557"/>
                </a:lnTo>
                <a:lnTo>
                  <a:pt x="1333107" y="6554557"/>
                </a:lnTo>
                <a:lnTo>
                  <a:pt x="1333107" y="6511283"/>
                </a:lnTo>
                <a:cubicBezTo>
                  <a:pt x="1333107" y="6504079"/>
                  <a:pt x="1331421" y="6498751"/>
                  <a:pt x="1328060" y="6495289"/>
                </a:cubicBezTo>
                <a:cubicBezTo>
                  <a:pt x="1324699" y="6491827"/>
                  <a:pt x="1319888" y="6490096"/>
                  <a:pt x="1313639" y="6490096"/>
                </a:cubicBezTo>
                <a:cubicBezTo>
                  <a:pt x="1305648" y="6490096"/>
                  <a:pt x="1299162" y="6493772"/>
                  <a:pt x="1294172" y="6501134"/>
                </a:cubicBezTo>
                <a:cubicBezTo>
                  <a:pt x="1292947" y="6497649"/>
                  <a:pt x="1290834" y="6494941"/>
                  <a:pt x="1287855" y="6492996"/>
                </a:cubicBezTo>
                <a:cubicBezTo>
                  <a:pt x="1284865" y="6491063"/>
                  <a:pt x="1281032" y="6490085"/>
                  <a:pt x="1276368" y="6490085"/>
                </a:cubicBezTo>
                <a:close/>
                <a:moveTo>
                  <a:pt x="1209661" y="6490085"/>
                </a:moveTo>
                <a:cubicBezTo>
                  <a:pt x="1190790" y="6490085"/>
                  <a:pt x="1180123" y="6504067"/>
                  <a:pt x="1180123" y="6521309"/>
                </a:cubicBezTo>
                <a:lnTo>
                  <a:pt x="1180123" y="6524760"/>
                </a:lnTo>
                <a:cubicBezTo>
                  <a:pt x="1180123" y="6542002"/>
                  <a:pt x="1190778" y="6555985"/>
                  <a:pt x="1209661" y="6555985"/>
                </a:cubicBezTo>
                <a:cubicBezTo>
                  <a:pt x="1228544" y="6555985"/>
                  <a:pt x="1239200" y="6542002"/>
                  <a:pt x="1239200" y="6524760"/>
                </a:cubicBezTo>
                <a:lnTo>
                  <a:pt x="1239200" y="6521309"/>
                </a:lnTo>
                <a:cubicBezTo>
                  <a:pt x="1239200" y="6504067"/>
                  <a:pt x="1228544" y="6490085"/>
                  <a:pt x="1209661" y="6490085"/>
                </a:cubicBezTo>
                <a:close/>
                <a:moveTo>
                  <a:pt x="1025432" y="6490085"/>
                </a:moveTo>
                <a:cubicBezTo>
                  <a:pt x="1022936" y="6490085"/>
                  <a:pt x="1020655" y="6490804"/>
                  <a:pt x="1018575" y="6492232"/>
                </a:cubicBezTo>
                <a:cubicBezTo>
                  <a:pt x="1016496" y="6493648"/>
                  <a:pt x="1014226" y="6496604"/>
                  <a:pt x="1011775" y="6501078"/>
                </a:cubicBezTo>
                <a:lnTo>
                  <a:pt x="1011775" y="6491512"/>
                </a:lnTo>
                <a:lnTo>
                  <a:pt x="1002154" y="6491512"/>
                </a:lnTo>
                <a:lnTo>
                  <a:pt x="1002154" y="6554535"/>
                </a:lnTo>
                <a:lnTo>
                  <a:pt x="1012854" y="6554535"/>
                </a:lnTo>
                <a:lnTo>
                  <a:pt x="1012854" y="6521534"/>
                </a:lnTo>
                <a:cubicBezTo>
                  <a:pt x="1012854" y="6517027"/>
                  <a:pt x="1013439" y="6512868"/>
                  <a:pt x="1014630" y="6509069"/>
                </a:cubicBezTo>
                <a:cubicBezTo>
                  <a:pt x="1015428" y="6506574"/>
                  <a:pt x="1016755" y="6504629"/>
                  <a:pt x="1018609" y="6503224"/>
                </a:cubicBezTo>
                <a:cubicBezTo>
                  <a:pt x="1020475" y="6501831"/>
                  <a:pt x="1022566" y="6501123"/>
                  <a:pt x="1024903" y="6501123"/>
                </a:cubicBezTo>
                <a:cubicBezTo>
                  <a:pt x="1027511" y="6501123"/>
                  <a:pt x="1030130" y="6501898"/>
                  <a:pt x="1032738" y="6503438"/>
                </a:cubicBezTo>
                <a:lnTo>
                  <a:pt x="1036413" y="6493524"/>
                </a:lnTo>
                <a:cubicBezTo>
                  <a:pt x="1032693" y="6491231"/>
                  <a:pt x="1029028" y="6490085"/>
                  <a:pt x="1025432" y="6490085"/>
                </a:cubicBezTo>
                <a:close/>
                <a:moveTo>
                  <a:pt x="964233" y="6490085"/>
                </a:moveTo>
                <a:cubicBezTo>
                  <a:pt x="945361" y="6490085"/>
                  <a:pt x="934706" y="6504067"/>
                  <a:pt x="934706" y="6521309"/>
                </a:cubicBezTo>
                <a:lnTo>
                  <a:pt x="934706" y="6524760"/>
                </a:lnTo>
                <a:cubicBezTo>
                  <a:pt x="934706" y="6542002"/>
                  <a:pt x="945361" y="6555985"/>
                  <a:pt x="964233" y="6555985"/>
                </a:cubicBezTo>
                <a:cubicBezTo>
                  <a:pt x="983105" y="6555985"/>
                  <a:pt x="993771" y="6542002"/>
                  <a:pt x="993771" y="6524760"/>
                </a:cubicBezTo>
                <a:lnTo>
                  <a:pt x="993771" y="6521309"/>
                </a:lnTo>
                <a:cubicBezTo>
                  <a:pt x="993771" y="6504067"/>
                  <a:pt x="983116" y="6490085"/>
                  <a:pt x="964233" y="6490085"/>
                </a:cubicBezTo>
                <a:close/>
                <a:moveTo>
                  <a:pt x="696857" y="6490085"/>
                </a:moveTo>
                <a:cubicBezTo>
                  <a:pt x="691439" y="6490085"/>
                  <a:pt x="686674" y="6490827"/>
                  <a:pt x="682549" y="6492310"/>
                </a:cubicBezTo>
                <a:cubicBezTo>
                  <a:pt x="678435" y="6493794"/>
                  <a:pt x="675288" y="6495907"/>
                  <a:pt x="673118" y="6498661"/>
                </a:cubicBezTo>
                <a:cubicBezTo>
                  <a:pt x="670949" y="6501404"/>
                  <a:pt x="669375" y="6505023"/>
                  <a:pt x="668431" y="6509485"/>
                </a:cubicBezTo>
                <a:lnTo>
                  <a:pt x="678873" y="6510913"/>
                </a:lnTo>
                <a:cubicBezTo>
                  <a:pt x="680020" y="6506439"/>
                  <a:pt x="681795" y="6503314"/>
                  <a:pt x="684190" y="6501561"/>
                </a:cubicBezTo>
                <a:cubicBezTo>
                  <a:pt x="686584" y="6499808"/>
                  <a:pt x="690293" y="6498920"/>
                  <a:pt x="695317" y="6498920"/>
                </a:cubicBezTo>
                <a:cubicBezTo>
                  <a:pt x="700690" y="6498920"/>
                  <a:pt x="704747" y="6500122"/>
                  <a:pt x="707479" y="6502539"/>
                </a:cubicBezTo>
                <a:cubicBezTo>
                  <a:pt x="709502" y="6504315"/>
                  <a:pt x="710502" y="6507394"/>
                  <a:pt x="710502" y="6511744"/>
                </a:cubicBezTo>
                <a:cubicBezTo>
                  <a:pt x="710502" y="6512138"/>
                  <a:pt x="710480" y="6513071"/>
                  <a:pt x="710446" y="6514532"/>
                </a:cubicBezTo>
                <a:cubicBezTo>
                  <a:pt x="706377" y="6515948"/>
                  <a:pt x="700027" y="6517173"/>
                  <a:pt x="691394" y="6518207"/>
                </a:cubicBezTo>
                <a:cubicBezTo>
                  <a:pt x="687157" y="6518724"/>
                  <a:pt x="683999" y="6519264"/>
                  <a:pt x="681897" y="6519815"/>
                </a:cubicBezTo>
                <a:cubicBezTo>
                  <a:pt x="679053" y="6520601"/>
                  <a:pt x="676490" y="6521770"/>
                  <a:pt x="674220" y="6523310"/>
                </a:cubicBezTo>
                <a:cubicBezTo>
                  <a:pt x="671938" y="6524861"/>
                  <a:pt x="670106" y="6526907"/>
                  <a:pt x="668701" y="6529458"/>
                </a:cubicBezTo>
                <a:cubicBezTo>
                  <a:pt x="667296" y="6532021"/>
                  <a:pt x="666588" y="6534842"/>
                  <a:pt x="666588" y="6537922"/>
                </a:cubicBezTo>
                <a:cubicBezTo>
                  <a:pt x="666588" y="6543182"/>
                  <a:pt x="668454" y="6547510"/>
                  <a:pt x="672174" y="6550893"/>
                </a:cubicBezTo>
                <a:cubicBezTo>
                  <a:pt x="675895" y="6554276"/>
                  <a:pt x="681222" y="6555973"/>
                  <a:pt x="688146" y="6555973"/>
                </a:cubicBezTo>
                <a:cubicBezTo>
                  <a:pt x="692338" y="6555973"/>
                  <a:pt x="696272" y="6555288"/>
                  <a:pt x="699925" y="6553894"/>
                </a:cubicBezTo>
                <a:lnTo>
                  <a:pt x="711349" y="6546773"/>
                </a:lnTo>
                <a:lnTo>
                  <a:pt x="713481" y="6554535"/>
                </a:lnTo>
                <a:lnTo>
                  <a:pt x="724631" y="6554535"/>
                </a:lnTo>
                <a:cubicBezTo>
                  <a:pt x="723293" y="6552129"/>
                  <a:pt x="722394" y="6549600"/>
                  <a:pt x="721933" y="6546970"/>
                </a:cubicBezTo>
                <a:cubicBezTo>
                  <a:pt x="721483" y="6544340"/>
                  <a:pt x="721259" y="6538068"/>
                  <a:pt x="721259" y="6528132"/>
                </a:cubicBezTo>
                <a:lnTo>
                  <a:pt x="721259" y="6513891"/>
                </a:lnTo>
                <a:cubicBezTo>
                  <a:pt x="721259" y="6509137"/>
                  <a:pt x="721067" y="6505855"/>
                  <a:pt x="720719" y="6504034"/>
                </a:cubicBezTo>
                <a:cubicBezTo>
                  <a:pt x="720090" y="6501111"/>
                  <a:pt x="718977" y="6498684"/>
                  <a:pt x="717392" y="6496762"/>
                </a:cubicBezTo>
                <a:cubicBezTo>
                  <a:pt x="715807" y="6494839"/>
                  <a:pt x="713346" y="6493243"/>
                  <a:pt x="709974" y="6491985"/>
                </a:cubicBezTo>
                <a:cubicBezTo>
                  <a:pt x="706613" y="6490714"/>
                  <a:pt x="702274" y="6490085"/>
                  <a:pt x="696857" y="6490085"/>
                </a:cubicBezTo>
                <a:close/>
                <a:moveTo>
                  <a:pt x="630608" y="6490085"/>
                </a:moveTo>
                <a:cubicBezTo>
                  <a:pt x="611737" y="6490085"/>
                  <a:pt x="601070" y="6504067"/>
                  <a:pt x="601070" y="6521309"/>
                </a:cubicBezTo>
                <a:lnTo>
                  <a:pt x="601070" y="6524760"/>
                </a:lnTo>
                <a:cubicBezTo>
                  <a:pt x="601070" y="6542002"/>
                  <a:pt x="611725" y="6555985"/>
                  <a:pt x="630608" y="6555985"/>
                </a:cubicBezTo>
                <a:cubicBezTo>
                  <a:pt x="649490" y="6555985"/>
                  <a:pt x="660147" y="6542002"/>
                  <a:pt x="660147" y="6524760"/>
                </a:cubicBezTo>
                <a:lnTo>
                  <a:pt x="660147" y="6521309"/>
                </a:lnTo>
                <a:cubicBezTo>
                  <a:pt x="660147" y="6504067"/>
                  <a:pt x="649490" y="6490085"/>
                  <a:pt x="630608" y="6490085"/>
                </a:cubicBezTo>
                <a:close/>
                <a:moveTo>
                  <a:pt x="565577" y="6490085"/>
                </a:moveTo>
                <a:cubicBezTo>
                  <a:pt x="563081" y="6490085"/>
                  <a:pt x="560800" y="6490804"/>
                  <a:pt x="558720" y="6492232"/>
                </a:cubicBezTo>
                <a:cubicBezTo>
                  <a:pt x="556641" y="6493648"/>
                  <a:pt x="554371" y="6496604"/>
                  <a:pt x="551920" y="6501078"/>
                </a:cubicBezTo>
                <a:lnTo>
                  <a:pt x="551920" y="6491512"/>
                </a:lnTo>
                <a:lnTo>
                  <a:pt x="542299" y="6491512"/>
                </a:lnTo>
                <a:lnTo>
                  <a:pt x="542299" y="6554535"/>
                </a:lnTo>
                <a:lnTo>
                  <a:pt x="552999" y="6554535"/>
                </a:lnTo>
                <a:lnTo>
                  <a:pt x="552999" y="6521534"/>
                </a:lnTo>
                <a:cubicBezTo>
                  <a:pt x="552999" y="6517027"/>
                  <a:pt x="553584" y="6512868"/>
                  <a:pt x="554775" y="6509069"/>
                </a:cubicBezTo>
                <a:cubicBezTo>
                  <a:pt x="555573" y="6506574"/>
                  <a:pt x="556900" y="6504629"/>
                  <a:pt x="558754" y="6503224"/>
                </a:cubicBezTo>
                <a:cubicBezTo>
                  <a:pt x="560620" y="6501831"/>
                  <a:pt x="562711" y="6501123"/>
                  <a:pt x="565048" y="6501123"/>
                </a:cubicBezTo>
                <a:cubicBezTo>
                  <a:pt x="567656" y="6501123"/>
                  <a:pt x="570275" y="6501898"/>
                  <a:pt x="572883" y="6503438"/>
                </a:cubicBezTo>
                <a:lnTo>
                  <a:pt x="576558" y="6493524"/>
                </a:lnTo>
                <a:cubicBezTo>
                  <a:pt x="572838" y="6491231"/>
                  <a:pt x="569173" y="6490085"/>
                  <a:pt x="565577" y="6490085"/>
                </a:cubicBezTo>
                <a:close/>
                <a:moveTo>
                  <a:pt x="1152803" y="6490074"/>
                </a:moveTo>
                <a:cubicBezTo>
                  <a:pt x="1147385" y="6490074"/>
                  <a:pt x="1142361" y="6491355"/>
                  <a:pt x="1137753" y="6493907"/>
                </a:cubicBezTo>
                <a:cubicBezTo>
                  <a:pt x="1133145" y="6496458"/>
                  <a:pt x="1129716" y="6500291"/>
                  <a:pt x="1127457" y="6505394"/>
                </a:cubicBezTo>
                <a:cubicBezTo>
                  <a:pt x="1125209" y="6510497"/>
                  <a:pt x="1124074" y="6516454"/>
                  <a:pt x="1124074" y="6523265"/>
                </a:cubicBezTo>
                <a:cubicBezTo>
                  <a:pt x="1124074" y="6533797"/>
                  <a:pt x="1126693" y="6541867"/>
                  <a:pt x="1131942" y="6547510"/>
                </a:cubicBezTo>
                <a:cubicBezTo>
                  <a:pt x="1137191" y="6553152"/>
                  <a:pt x="1144126" y="6555974"/>
                  <a:pt x="1152747" y="6555974"/>
                </a:cubicBezTo>
                <a:cubicBezTo>
                  <a:pt x="1159637" y="6555974"/>
                  <a:pt x="1165437" y="6553917"/>
                  <a:pt x="1170169" y="6549825"/>
                </a:cubicBezTo>
                <a:cubicBezTo>
                  <a:pt x="1174901" y="6545734"/>
                  <a:pt x="1177834" y="6540058"/>
                  <a:pt x="1178981" y="6532819"/>
                </a:cubicBezTo>
                <a:lnTo>
                  <a:pt x="1168483" y="6531459"/>
                </a:lnTo>
                <a:lnTo>
                  <a:pt x="1168483" y="6531448"/>
                </a:lnTo>
                <a:cubicBezTo>
                  <a:pt x="1167729" y="6536787"/>
                  <a:pt x="1165942" y="6540743"/>
                  <a:pt x="1163132" y="6543317"/>
                </a:cubicBezTo>
                <a:cubicBezTo>
                  <a:pt x="1160322" y="6545891"/>
                  <a:pt x="1156816" y="6547173"/>
                  <a:pt x="1152623" y="6547173"/>
                </a:cubicBezTo>
                <a:cubicBezTo>
                  <a:pt x="1147408" y="6547173"/>
                  <a:pt x="1143170" y="6545251"/>
                  <a:pt x="1139922" y="6541418"/>
                </a:cubicBezTo>
                <a:cubicBezTo>
                  <a:pt x="1136685" y="6537585"/>
                  <a:pt x="1135055" y="6531324"/>
                  <a:pt x="1135055" y="6522962"/>
                </a:cubicBezTo>
                <a:cubicBezTo>
                  <a:pt x="1135055" y="6514599"/>
                  <a:pt x="1136730" y="6508507"/>
                  <a:pt x="1140102" y="6504641"/>
                </a:cubicBezTo>
                <a:cubicBezTo>
                  <a:pt x="1143463" y="6500786"/>
                  <a:pt x="1147835" y="6498852"/>
                  <a:pt x="1153219" y="6498852"/>
                </a:cubicBezTo>
                <a:cubicBezTo>
                  <a:pt x="1156782" y="6498852"/>
                  <a:pt x="1159817" y="6499920"/>
                  <a:pt x="1162334" y="6502056"/>
                </a:cubicBezTo>
                <a:cubicBezTo>
                  <a:pt x="1164841" y="6504191"/>
                  <a:pt x="1166594" y="6507383"/>
                  <a:pt x="1167583" y="6511621"/>
                </a:cubicBezTo>
                <a:lnTo>
                  <a:pt x="1177969" y="6510014"/>
                </a:lnTo>
                <a:cubicBezTo>
                  <a:pt x="1176733" y="6503641"/>
                  <a:pt x="1173945" y="6498729"/>
                  <a:pt x="1169595" y="6495267"/>
                </a:cubicBezTo>
                <a:cubicBezTo>
                  <a:pt x="1165246" y="6491805"/>
                  <a:pt x="1159648" y="6490074"/>
                  <a:pt x="1152803" y="6490074"/>
                </a:cubicBezTo>
                <a:close/>
                <a:moveTo>
                  <a:pt x="902644" y="6490074"/>
                </a:moveTo>
                <a:cubicBezTo>
                  <a:pt x="899362" y="6490074"/>
                  <a:pt x="896282" y="6490501"/>
                  <a:pt x="893416" y="6491344"/>
                </a:cubicBezTo>
                <a:cubicBezTo>
                  <a:pt x="890539" y="6492198"/>
                  <a:pt x="888280" y="6493232"/>
                  <a:pt x="886616" y="6494469"/>
                </a:cubicBezTo>
                <a:cubicBezTo>
                  <a:pt x="884402" y="6496042"/>
                  <a:pt x="882660" y="6498032"/>
                  <a:pt x="881367" y="6500426"/>
                </a:cubicBezTo>
                <a:cubicBezTo>
                  <a:pt x="880075" y="6502831"/>
                  <a:pt x="879434" y="6505428"/>
                  <a:pt x="879434" y="6508238"/>
                </a:cubicBezTo>
                <a:cubicBezTo>
                  <a:pt x="879434" y="6511329"/>
                  <a:pt x="880210" y="6514150"/>
                  <a:pt x="881772" y="6516701"/>
                </a:cubicBezTo>
                <a:cubicBezTo>
                  <a:pt x="883334" y="6519253"/>
                  <a:pt x="885615" y="6521253"/>
                  <a:pt x="888650" y="6522692"/>
                </a:cubicBezTo>
                <a:cubicBezTo>
                  <a:pt x="891685" y="6524131"/>
                  <a:pt x="897114" y="6525851"/>
                  <a:pt x="904949" y="6527829"/>
                </a:cubicBezTo>
                <a:cubicBezTo>
                  <a:pt x="910770" y="6529290"/>
                  <a:pt x="914413" y="6530504"/>
                  <a:pt x="915874" y="6531448"/>
                </a:cubicBezTo>
                <a:cubicBezTo>
                  <a:pt x="917976" y="6532842"/>
                  <a:pt x="919021" y="6534730"/>
                  <a:pt x="919021" y="6537147"/>
                </a:cubicBezTo>
                <a:cubicBezTo>
                  <a:pt x="919021" y="6539844"/>
                  <a:pt x="917829" y="6542182"/>
                  <a:pt x="915458" y="6544183"/>
                </a:cubicBezTo>
                <a:cubicBezTo>
                  <a:pt x="913086" y="6546184"/>
                  <a:pt x="909400" y="6547184"/>
                  <a:pt x="904533" y="6547184"/>
                </a:cubicBezTo>
                <a:cubicBezTo>
                  <a:pt x="899666" y="6547184"/>
                  <a:pt x="895877" y="6546060"/>
                  <a:pt x="893169" y="6543801"/>
                </a:cubicBezTo>
                <a:cubicBezTo>
                  <a:pt x="890460" y="6541542"/>
                  <a:pt x="888808" y="6538304"/>
                  <a:pt x="888212" y="6534067"/>
                </a:cubicBezTo>
                <a:lnTo>
                  <a:pt x="877647" y="6535730"/>
                </a:lnTo>
                <a:lnTo>
                  <a:pt x="877647" y="6535742"/>
                </a:lnTo>
                <a:lnTo>
                  <a:pt x="877658" y="6535742"/>
                </a:lnTo>
                <a:cubicBezTo>
                  <a:pt x="878850" y="6542429"/>
                  <a:pt x="881592" y="6547476"/>
                  <a:pt x="885885" y="6550882"/>
                </a:cubicBezTo>
                <a:cubicBezTo>
                  <a:pt x="890179" y="6554288"/>
                  <a:pt x="896417" y="6555985"/>
                  <a:pt x="904611" y="6555985"/>
                </a:cubicBezTo>
                <a:cubicBezTo>
                  <a:pt x="909546" y="6555985"/>
                  <a:pt x="913985" y="6555119"/>
                  <a:pt x="917896" y="6553400"/>
                </a:cubicBezTo>
                <a:cubicBezTo>
                  <a:pt x="921808" y="6551680"/>
                  <a:pt x="924809" y="6549241"/>
                  <a:pt x="926889" y="6546094"/>
                </a:cubicBezTo>
                <a:cubicBezTo>
                  <a:pt x="928968" y="6542946"/>
                  <a:pt x="930002" y="6539676"/>
                  <a:pt x="930002" y="6536034"/>
                </a:cubicBezTo>
                <a:cubicBezTo>
                  <a:pt x="930002" y="6532392"/>
                  <a:pt x="929148" y="6529346"/>
                  <a:pt x="927451" y="6526885"/>
                </a:cubicBezTo>
                <a:cubicBezTo>
                  <a:pt x="925742" y="6524434"/>
                  <a:pt x="923404" y="6522569"/>
                  <a:pt x="920415" y="6521276"/>
                </a:cubicBezTo>
                <a:cubicBezTo>
                  <a:pt x="917425" y="6519995"/>
                  <a:pt x="912153" y="6518342"/>
                  <a:pt x="904599" y="6516319"/>
                </a:cubicBezTo>
                <a:cubicBezTo>
                  <a:pt x="899374" y="6514892"/>
                  <a:pt x="896226" y="6513981"/>
                  <a:pt x="895159" y="6513588"/>
                </a:cubicBezTo>
                <a:cubicBezTo>
                  <a:pt x="893304" y="6512835"/>
                  <a:pt x="891943" y="6511879"/>
                  <a:pt x="891067" y="6510733"/>
                </a:cubicBezTo>
                <a:cubicBezTo>
                  <a:pt x="890202" y="6509620"/>
                  <a:pt x="889764" y="6508373"/>
                  <a:pt x="889764" y="6506990"/>
                </a:cubicBezTo>
                <a:cubicBezTo>
                  <a:pt x="889764" y="6504821"/>
                  <a:pt x="890809" y="6502921"/>
                  <a:pt x="892911" y="6501291"/>
                </a:cubicBezTo>
                <a:cubicBezTo>
                  <a:pt x="895013" y="6499673"/>
                  <a:pt x="898507" y="6498864"/>
                  <a:pt x="903420" y="6498864"/>
                </a:cubicBezTo>
                <a:cubicBezTo>
                  <a:pt x="907579" y="6498864"/>
                  <a:pt x="910792" y="6499774"/>
                  <a:pt x="913064" y="6501595"/>
                </a:cubicBezTo>
                <a:cubicBezTo>
                  <a:pt x="915334" y="6503416"/>
                  <a:pt x="916717" y="6505956"/>
                  <a:pt x="917189" y="6509193"/>
                </a:cubicBezTo>
                <a:lnTo>
                  <a:pt x="927630" y="6507766"/>
                </a:lnTo>
                <a:cubicBezTo>
                  <a:pt x="926967" y="6503697"/>
                  <a:pt x="925742" y="6500437"/>
                  <a:pt x="923954" y="6498009"/>
                </a:cubicBezTo>
                <a:cubicBezTo>
                  <a:pt x="922168" y="6495570"/>
                  <a:pt x="919414" y="6493637"/>
                  <a:pt x="915671" y="6492221"/>
                </a:cubicBezTo>
                <a:cubicBezTo>
                  <a:pt x="911939" y="6490793"/>
                  <a:pt x="907590" y="6490074"/>
                  <a:pt x="902644" y="6490074"/>
                </a:cubicBezTo>
                <a:close/>
                <a:moveTo>
                  <a:pt x="523653" y="6469482"/>
                </a:moveTo>
                <a:lnTo>
                  <a:pt x="513031" y="6475900"/>
                </a:lnTo>
                <a:lnTo>
                  <a:pt x="513031" y="6491512"/>
                </a:lnTo>
                <a:lnTo>
                  <a:pt x="505197" y="6491512"/>
                </a:lnTo>
                <a:lnTo>
                  <a:pt x="505197" y="6499818"/>
                </a:lnTo>
                <a:lnTo>
                  <a:pt x="513054" y="6499818"/>
                </a:lnTo>
                <a:lnTo>
                  <a:pt x="513054" y="6536078"/>
                </a:lnTo>
                <a:cubicBezTo>
                  <a:pt x="513054" y="6542485"/>
                  <a:pt x="513481" y="6546689"/>
                  <a:pt x="514357" y="6548690"/>
                </a:cubicBezTo>
                <a:cubicBezTo>
                  <a:pt x="515223" y="6550679"/>
                  <a:pt x="516729" y="6552298"/>
                  <a:pt x="518865" y="6553523"/>
                </a:cubicBezTo>
                <a:cubicBezTo>
                  <a:pt x="521000" y="6554759"/>
                  <a:pt x="524001" y="6555366"/>
                  <a:pt x="527879" y="6555366"/>
                </a:cubicBezTo>
                <a:cubicBezTo>
                  <a:pt x="530251" y="6555366"/>
                  <a:pt x="532937" y="6555051"/>
                  <a:pt x="535949" y="6554422"/>
                </a:cubicBezTo>
                <a:lnTo>
                  <a:pt x="534409" y="6544992"/>
                </a:lnTo>
                <a:lnTo>
                  <a:pt x="534398" y="6544992"/>
                </a:lnTo>
                <a:cubicBezTo>
                  <a:pt x="532465" y="6545273"/>
                  <a:pt x="530903" y="6545408"/>
                  <a:pt x="529711" y="6545408"/>
                </a:cubicBezTo>
                <a:cubicBezTo>
                  <a:pt x="528126" y="6545408"/>
                  <a:pt x="526901" y="6545149"/>
                  <a:pt x="526058" y="6544632"/>
                </a:cubicBezTo>
                <a:cubicBezTo>
                  <a:pt x="525204" y="6544115"/>
                  <a:pt x="524597" y="6543429"/>
                  <a:pt x="524215" y="6542553"/>
                </a:cubicBezTo>
                <a:cubicBezTo>
                  <a:pt x="523844" y="6541676"/>
                  <a:pt x="523653" y="6539720"/>
                  <a:pt x="523653" y="6536674"/>
                </a:cubicBezTo>
                <a:lnTo>
                  <a:pt x="523653" y="6499807"/>
                </a:lnTo>
                <a:lnTo>
                  <a:pt x="534398" y="6499807"/>
                </a:lnTo>
                <a:lnTo>
                  <a:pt x="534398" y="6491501"/>
                </a:lnTo>
                <a:lnTo>
                  <a:pt x="523653" y="6491501"/>
                </a:lnTo>
                <a:close/>
                <a:moveTo>
                  <a:pt x="857393" y="6467527"/>
                </a:moveTo>
                <a:lnTo>
                  <a:pt x="857393" y="6479812"/>
                </a:lnTo>
                <a:lnTo>
                  <a:pt x="868082" y="6479812"/>
                </a:lnTo>
                <a:lnTo>
                  <a:pt x="868082" y="6467527"/>
                </a:lnTo>
                <a:close/>
                <a:moveTo>
                  <a:pt x="775581" y="6467527"/>
                </a:moveTo>
                <a:lnTo>
                  <a:pt x="775581" y="6498763"/>
                </a:lnTo>
                <a:cubicBezTo>
                  <a:pt x="773726" y="6496200"/>
                  <a:pt x="771310" y="6494109"/>
                  <a:pt x="768342" y="6492502"/>
                </a:cubicBezTo>
                <a:cubicBezTo>
                  <a:pt x="765375" y="6490906"/>
                  <a:pt x="761992" y="6490097"/>
                  <a:pt x="758193" y="6490097"/>
                </a:cubicBezTo>
                <a:cubicBezTo>
                  <a:pt x="753000" y="6490097"/>
                  <a:pt x="748313" y="6491457"/>
                  <a:pt x="744120" y="6494188"/>
                </a:cubicBezTo>
                <a:cubicBezTo>
                  <a:pt x="739928" y="6496919"/>
                  <a:pt x="736770" y="6500842"/>
                  <a:pt x="734679" y="6505967"/>
                </a:cubicBezTo>
                <a:cubicBezTo>
                  <a:pt x="732588" y="6511093"/>
                  <a:pt x="731543" y="6516657"/>
                  <a:pt x="731543" y="6523097"/>
                </a:cubicBezTo>
                <a:cubicBezTo>
                  <a:pt x="731543" y="6529538"/>
                  <a:pt x="732689" y="6535247"/>
                  <a:pt x="735005" y="6540215"/>
                </a:cubicBezTo>
                <a:cubicBezTo>
                  <a:pt x="737320" y="6545183"/>
                  <a:pt x="740591" y="6549050"/>
                  <a:pt x="744806" y="6551815"/>
                </a:cubicBezTo>
                <a:cubicBezTo>
                  <a:pt x="749021" y="6554580"/>
                  <a:pt x="753641" y="6555974"/>
                  <a:pt x="758665" y="6555974"/>
                </a:cubicBezTo>
                <a:cubicBezTo>
                  <a:pt x="766431" y="6555974"/>
                  <a:pt x="772299" y="6552849"/>
                  <a:pt x="776300" y="6546600"/>
                </a:cubicBezTo>
                <a:lnTo>
                  <a:pt x="776300" y="6554546"/>
                </a:lnTo>
                <a:lnTo>
                  <a:pt x="786214" y="6554546"/>
                </a:lnTo>
                <a:lnTo>
                  <a:pt x="786214" y="6467527"/>
                </a:lnTo>
                <a:close/>
                <a:moveTo>
                  <a:pt x="580525" y="6467527"/>
                </a:moveTo>
                <a:lnTo>
                  <a:pt x="580525" y="6479812"/>
                </a:lnTo>
                <a:lnTo>
                  <a:pt x="591215" y="6479812"/>
                </a:lnTo>
                <a:lnTo>
                  <a:pt x="591215" y="6467527"/>
                </a:lnTo>
                <a:close/>
                <a:moveTo>
                  <a:pt x="6136556" y="6289330"/>
                </a:moveTo>
                <a:lnTo>
                  <a:pt x="6136580" y="6289330"/>
                </a:lnTo>
                <a:cubicBezTo>
                  <a:pt x="6148688" y="6290181"/>
                  <a:pt x="6160619" y="6291681"/>
                  <a:pt x="6172408" y="6293890"/>
                </a:cubicBezTo>
                <a:cubicBezTo>
                  <a:pt x="6232983" y="6305313"/>
                  <a:pt x="6289555" y="6335163"/>
                  <a:pt x="6340787" y="6382615"/>
                </a:cubicBezTo>
                <a:cubicBezTo>
                  <a:pt x="6271906" y="6379461"/>
                  <a:pt x="6212666" y="6356025"/>
                  <a:pt x="6160099" y="6311278"/>
                </a:cubicBezTo>
                <a:cubicBezTo>
                  <a:pt x="6151842" y="6304238"/>
                  <a:pt x="6144034" y="6296902"/>
                  <a:pt x="6136556" y="6289330"/>
                </a:cubicBezTo>
                <a:close/>
                <a:moveTo>
                  <a:pt x="6020687" y="6155681"/>
                </a:moveTo>
                <a:cubicBezTo>
                  <a:pt x="6025424" y="6162721"/>
                  <a:pt x="6030277" y="6170057"/>
                  <a:pt x="6035262" y="6177676"/>
                </a:cubicBezTo>
                <a:cubicBezTo>
                  <a:pt x="6055605" y="6208590"/>
                  <a:pt x="6078461" y="6243296"/>
                  <a:pt x="6106611" y="6275816"/>
                </a:cubicBezTo>
                <a:cubicBezTo>
                  <a:pt x="6073027" y="6276537"/>
                  <a:pt x="6038583" y="6282183"/>
                  <a:pt x="6003547" y="6292732"/>
                </a:cubicBezTo>
                <a:lnTo>
                  <a:pt x="6003533" y="6292744"/>
                </a:lnTo>
                <a:cubicBezTo>
                  <a:pt x="5935504" y="6313263"/>
                  <a:pt x="5881840" y="6347035"/>
                  <a:pt x="5853441" y="6367436"/>
                </a:cubicBezTo>
                <a:cubicBezTo>
                  <a:pt x="5907897" y="6259668"/>
                  <a:pt x="5963866" y="6188886"/>
                  <a:pt x="6020687" y="6155681"/>
                </a:cubicBezTo>
                <a:close/>
                <a:moveTo>
                  <a:pt x="6084063" y="6134445"/>
                </a:moveTo>
                <a:cubicBezTo>
                  <a:pt x="6201642" y="6123447"/>
                  <a:pt x="6292426" y="6271700"/>
                  <a:pt x="6338070" y="6362947"/>
                </a:cubicBezTo>
                <a:cubicBezTo>
                  <a:pt x="6288019" y="6319701"/>
                  <a:pt x="6233161" y="6292260"/>
                  <a:pt x="6174581" y="6281262"/>
                </a:cubicBezTo>
                <a:cubicBezTo>
                  <a:pt x="6157937" y="6278132"/>
                  <a:pt x="6140998" y="6276348"/>
                  <a:pt x="6123822" y="6275852"/>
                </a:cubicBezTo>
                <a:cubicBezTo>
                  <a:pt x="6092980" y="6241902"/>
                  <a:pt x="6068408" y="6204621"/>
                  <a:pt x="6046059" y="6170636"/>
                </a:cubicBezTo>
                <a:cubicBezTo>
                  <a:pt x="6041275" y="6163395"/>
                  <a:pt x="6036645" y="6156331"/>
                  <a:pt x="6032084" y="6149538"/>
                </a:cubicBezTo>
                <a:cubicBezTo>
                  <a:pt x="6049923" y="6140837"/>
                  <a:pt x="6067266" y="6136016"/>
                  <a:pt x="6084063" y="6134445"/>
                </a:cubicBezTo>
                <a:close/>
                <a:moveTo>
                  <a:pt x="6330415" y="6118624"/>
                </a:moveTo>
                <a:lnTo>
                  <a:pt x="6330415" y="6149668"/>
                </a:lnTo>
                <a:lnTo>
                  <a:pt x="6336109" y="6149668"/>
                </a:lnTo>
                <a:lnTo>
                  <a:pt x="6336109" y="6125641"/>
                </a:lnTo>
                <a:lnTo>
                  <a:pt x="6336333" y="6125641"/>
                </a:lnTo>
                <a:lnTo>
                  <a:pt x="6344165" y="6149668"/>
                </a:lnTo>
                <a:lnTo>
                  <a:pt x="6349753" y="6149668"/>
                </a:lnTo>
                <a:lnTo>
                  <a:pt x="6357584" y="6125641"/>
                </a:lnTo>
                <a:lnTo>
                  <a:pt x="6357809" y="6125641"/>
                </a:lnTo>
                <a:lnTo>
                  <a:pt x="6357809" y="6149668"/>
                </a:lnTo>
                <a:lnTo>
                  <a:pt x="6363503" y="6149668"/>
                </a:lnTo>
                <a:lnTo>
                  <a:pt x="6363503" y="6118624"/>
                </a:lnTo>
                <a:lnTo>
                  <a:pt x="6355021" y="6118624"/>
                </a:lnTo>
                <a:lnTo>
                  <a:pt x="6346965" y="6142332"/>
                </a:lnTo>
                <a:lnTo>
                  <a:pt x="6346835" y="6142332"/>
                </a:lnTo>
                <a:lnTo>
                  <a:pt x="6339003" y="6118624"/>
                </a:lnTo>
                <a:close/>
                <a:moveTo>
                  <a:pt x="6299513" y="6118624"/>
                </a:moveTo>
                <a:lnTo>
                  <a:pt x="6299513" y="6123739"/>
                </a:lnTo>
                <a:lnTo>
                  <a:pt x="6309814" y="6123739"/>
                </a:lnTo>
                <a:lnTo>
                  <a:pt x="6309814" y="6149644"/>
                </a:lnTo>
                <a:lnTo>
                  <a:pt x="6315732" y="6149644"/>
                </a:lnTo>
                <a:lnTo>
                  <a:pt x="6315732" y="6123739"/>
                </a:lnTo>
                <a:lnTo>
                  <a:pt x="6326033" y="6123739"/>
                </a:lnTo>
                <a:lnTo>
                  <a:pt x="6326033" y="6118624"/>
                </a:lnTo>
                <a:lnTo>
                  <a:pt x="6299548" y="6118624"/>
                </a:lnTo>
                <a:lnTo>
                  <a:pt x="6299537" y="6118624"/>
                </a:lnTo>
                <a:close/>
                <a:moveTo>
                  <a:pt x="5941376" y="6083848"/>
                </a:moveTo>
                <a:cubicBezTo>
                  <a:pt x="5966500" y="6083848"/>
                  <a:pt x="5988602" y="6109103"/>
                  <a:pt x="6013526" y="6145132"/>
                </a:cubicBezTo>
                <a:cubicBezTo>
                  <a:pt x="5955327" y="6179590"/>
                  <a:pt x="5898579" y="6250702"/>
                  <a:pt x="5843898" y="6357867"/>
                </a:cubicBezTo>
                <a:cubicBezTo>
                  <a:pt x="5851598" y="6259538"/>
                  <a:pt x="5878437" y="6083848"/>
                  <a:pt x="5941376" y="6083848"/>
                </a:cubicBezTo>
                <a:close/>
                <a:moveTo>
                  <a:pt x="5941376" y="6071019"/>
                </a:moveTo>
                <a:cubicBezTo>
                  <a:pt x="5899606" y="6071019"/>
                  <a:pt x="5868042" y="6125263"/>
                  <a:pt x="5847546" y="6232204"/>
                </a:cubicBezTo>
                <a:cubicBezTo>
                  <a:pt x="5832662" y="6309754"/>
                  <a:pt x="5829095" y="6388332"/>
                  <a:pt x="5829036" y="6389112"/>
                </a:cubicBezTo>
                <a:cubicBezTo>
                  <a:pt x="5828884" y="6392644"/>
                  <a:pt x="5831636" y="6395656"/>
                  <a:pt x="5835178" y="6395798"/>
                </a:cubicBezTo>
                <a:cubicBezTo>
                  <a:pt x="5836986" y="6395904"/>
                  <a:pt x="5838652" y="6395219"/>
                  <a:pt x="5839857" y="6394073"/>
                </a:cubicBezTo>
                <a:cubicBezTo>
                  <a:pt x="5843638" y="6390860"/>
                  <a:pt x="5912162" y="6333533"/>
                  <a:pt x="6007622" y="6304876"/>
                </a:cubicBezTo>
                <a:cubicBezTo>
                  <a:pt x="6045279" y="6293547"/>
                  <a:pt x="6082218" y="6288137"/>
                  <a:pt x="6117987" y="6288586"/>
                </a:cubicBezTo>
                <a:cubicBezTo>
                  <a:pt x="6172644" y="6347342"/>
                  <a:pt x="6246533" y="6395822"/>
                  <a:pt x="6357100" y="6395822"/>
                </a:cubicBezTo>
                <a:cubicBezTo>
                  <a:pt x="6360644" y="6395822"/>
                  <a:pt x="6363550" y="6392939"/>
                  <a:pt x="6363550" y="6389407"/>
                </a:cubicBezTo>
                <a:cubicBezTo>
                  <a:pt x="6363550" y="6388557"/>
                  <a:pt x="6363373" y="6387754"/>
                  <a:pt x="6363101" y="6386998"/>
                </a:cubicBezTo>
                <a:lnTo>
                  <a:pt x="6363113" y="6386998"/>
                </a:lnTo>
                <a:lnTo>
                  <a:pt x="6363113" y="6386903"/>
                </a:lnTo>
                <a:cubicBezTo>
                  <a:pt x="6362156" y="6384576"/>
                  <a:pt x="6335648" y="6320374"/>
                  <a:pt x="6291161" y="6256455"/>
                </a:cubicBezTo>
                <a:cubicBezTo>
                  <a:pt x="6264571" y="6218241"/>
                  <a:pt x="6236858" y="6187552"/>
                  <a:pt x="6208732" y="6165249"/>
                </a:cubicBezTo>
                <a:cubicBezTo>
                  <a:pt x="6173105" y="6136958"/>
                  <a:pt x="6136674" y="6122074"/>
                  <a:pt x="6100527" y="6120975"/>
                </a:cubicBezTo>
                <a:cubicBezTo>
                  <a:pt x="6075073" y="6120195"/>
                  <a:pt x="6049851" y="6126208"/>
                  <a:pt x="6024879" y="6138919"/>
                </a:cubicBezTo>
                <a:cubicBezTo>
                  <a:pt x="5997414" y="6099157"/>
                  <a:pt x="5972644" y="6071019"/>
                  <a:pt x="5941376" y="6071019"/>
                </a:cubicBezTo>
                <a:close/>
                <a:moveTo>
                  <a:pt x="0" y="0"/>
                </a:moveTo>
                <a:lnTo>
                  <a:pt x="12193194" y="0"/>
                </a:lnTo>
                <a:lnTo>
                  <a:pt x="12193194" y="6857997"/>
                </a:lnTo>
                <a:lnTo>
                  <a:pt x="0" y="6857997"/>
                </a:ln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55" name="Title 1">
            <a:extLst>
              <a:ext uri="{FF2B5EF4-FFF2-40B4-BE49-F238E27FC236}">
                <a16:creationId xmlns:a16="http://schemas.microsoft.com/office/drawing/2014/main" id="{10842702-397D-8FD3-524A-FB1AE574B007}"/>
              </a:ext>
            </a:extLst>
          </p:cNvPr>
          <p:cNvSpPr>
            <a:spLocks noGrp="1"/>
          </p:cNvSpPr>
          <p:nvPr>
            <p:ph type="title"/>
          </p:nvPr>
        </p:nvSpPr>
        <p:spPr>
          <a:xfrm>
            <a:off x="1956000" y="2683600"/>
            <a:ext cx="8280000" cy="1440000"/>
          </a:xfrm>
        </p:spPr>
        <p:txBody>
          <a:bodyPr anchor="ctr" anchorCtr="0">
            <a:noAutofit/>
          </a:bodyPr>
          <a:lstStyle>
            <a:lvl1pPr algn="ctr">
              <a:defRPr sz="4800">
                <a:solidFill>
                  <a:schemeClr val="bg1"/>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94227E2E-D5D3-D5DF-A80B-D9768A17402E}"/>
              </a:ext>
            </a:extLst>
          </p:cNvPr>
          <p:cNvSpPr txBox="1">
            <a:spLocks/>
          </p:cNvSpPr>
          <p:nvPr userDrawn="1"/>
        </p:nvSpPr>
        <p:spPr>
          <a:xfrm>
            <a:off x="9529763" y="6475378"/>
            <a:ext cx="1450237"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
        <p:nvSpPr>
          <p:cNvPr id="12" name="Text Placeholder 11">
            <a:extLst>
              <a:ext uri="{FF2B5EF4-FFF2-40B4-BE49-F238E27FC236}">
                <a16:creationId xmlns:a16="http://schemas.microsoft.com/office/drawing/2014/main" id="{C6745982-209E-A511-FAA7-B69D504F651D}"/>
              </a:ext>
            </a:extLst>
          </p:cNvPr>
          <p:cNvSpPr>
            <a:spLocks noGrp="1"/>
          </p:cNvSpPr>
          <p:nvPr>
            <p:ph type="body" sz="quarter" idx="14"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25642543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tatement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1A74-D404-43C3-558E-0E756F726DBD}"/>
              </a:ext>
            </a:extLst>
          </p:cNvPr>
          <p:cNvSpPr>
            <a:spLocks noGrp="1"/>
          </p:cNvSpPr>
          <p:nvPr>
            <p:ph type="title"/>
          </p:nvPr>
        </p:nvSpPr>
        <p:spPr>
          <a:xfrm>
            <a:off x="1956000" y="2683600"/>
            <a:ext cx="8280000" cy="1440000"/>
          </a:xfrm>
        </p:spPr>
        <p:txBody>
          <a:bodyPr anchor="ctr" anchorCtr="0">
            <a:noAutofit/>
          </a:bodyPr>
          <a:lstStyle>
            <a:lvl1pPr algn="ctr">
              <a:defRPr sz="48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8" name="TextBox 7">
            <a:extLst>
              <a:ext uri="{FF2B5EF4-FFF2-40B4-BE49-F238E27FC236}">
                <a16:creationId xmlns:a16="http://schemas.microsoft.com/office/drawing/2014/main" id="{23E695BB-09FC-BB50-49D5-8C93712AC3B3}"/>
              </a:ext>
            </a:extLst>
          </p:cNvPr>
          <p:cNvSpPr txBox="1"/>
          <p:nvPr userDrawn="1"/>
        </p:nvSpPr>
        <p:spPr>
          <a:xfrm>
            <a:off x="504000" y="6444000"/>
            <a:ext cx="900000" cy="138499"/>
          </a:xfrm>
          <a:prstGeom prst="rect">
            <a:avLst/>
          </a:prstGeom>
          <a:noFill/>
        </p:spPr>
        <p:txBody>
          <a:bodyPr wrap="square" lIns="0" tIns="0" rIns="0" bIns="0" rtlCol="0">
            <a:spAutoFit/>
          </a:bodyPr>
          <a:lstStyle/>
          <a:p>
            <a:r>
              <a:rPr lang="en-US" sz="900">
                <a:solidFill>
                  <a:schemeClr val="bg1"/>
                </a:solidFill>
              </a:rPr>
              <a:t>trioadvisory.com</a:t>
            </a:r>
          </a:p>
        </p:txBody>
      </p:sp>
      <p:pic>
        <p:nvPicPr>
          <p:cNvPr id="5" name="Graphic 4">
            <a:extLst>
              <a:ext uri="{FF2B5EF4-FFF2-40B4-BE49-F238E27FC236}">
                <a16:creationId xmlns:a16="http://schemas.microsoft.com/office/drawing/2014/main" id="{FFD2C059-4754-3E84-F995-70BD305D57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29696" y="6071023"/>
            <a:ext cx="531408" cy="324850"/>
          </a:xfrm>
          <a:prstGeom prst="rect">
            <a:avLst/>
          </a:prstGeom>
        </p:spPr>
      </p:pic>
      <p:sp>
        <p:nvSpPr>
          <p:cNvPr id="6" name="Footer Placeholder 4">
            <a:extLst>
              <a:ext uri="{FF2B5EF4-FFF2-40B4-BE49-F238E27FC236}">
                <a16:creationId xmlns:a16="http://schemas.microsoft.com/office/drawing/2014/main" id="{9280BDF0-7008-80B9-3D72-FF6FC4DC029F}"/>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23905635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DA00-8E27-F8BF-D98C-57B580768CCE}"/>
              </a:ext>
            </a:extLst>
          </p:cNvPr>
          <p:cNvSpPr>
            <a:spLocks noGrp="1"/>
          </p:cNvSpPr>
          <p:nvPr>
            <p:ph type="title"/>
          </p:nvPr>
        </p:nvSpPr>
        <p:spPr>
          <a:xfrm>
            <a:off x="504000" y="430950"/>
            <a:ext cx="5040000" cy="756000"/>
          </a:xfrm>
        </p:spPr>
        <p:txBody>
          <a:bodyPr>
            <a:noAutofit/>
          </a:bodyPr>
          <a:lstStyle>
            <a:lvl1pPr>
              <a:defRPr sz="3500"/>
            </a:lvl1pPr>
          </a:lstStyle>
          <a:p>
            <a:r>
              <a:rPr lang="en-US"/>
              <a:t>Click to edit Master title style</a:t>
            </a:r>
          </a:p>
        </p:txBody>
      </p:sp>
      <p:pic>
        <p:nvPicPr>
          <p:cNvPr id="11" name="Graphic 10">
            <a:extLst>
              <a:ext uri="{FF2B5EF4-FFF2-40B4-BE49-F238E27FC236}">
                <a16:creationId xmlns:a16="http://schemas.microsoft.com/office/drawing/2014/main" id="{74073C08-DC9E-8ED7-D3FD-2869327E3E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3112782"/>
            <a:ext cx="2678936" cy="584410"/>
          </a:xfrm>
          <a:prstGeom prst="rect">
            <a:avLst/>
          </a:prstGeom>
        </p:spPr>
      </p:pic>
      <p:sp>
        <p:nvSpPr>
          <p:cNvPr id="5" name="TextBox 4">
            <a:extLst>
              <a:ext uri="{FF2B5EF4-FFF2-40B4-BE49-F238E27FC236}">
                <a16:creationId xmlns:a16="http://schemas.microsoft.com/office/drawing/2014/main" id="{5CE16D42-2C1B-D2F3-DFD9-A303E61DEB47}"/>
              </a:ext>
            </a:extLst>
          </p:cNvPr>
          <p:cNvSpPr txBox="1"/>
          <p:nvPr userDrawn="1"/>
        </p:nvSpPr>
        <p:spPr>
          <a:xfrm>
            <a:off x="10002200" y="6195813"/>
            <a:ext cx="1685800" cy="184666"/>
          </a:xfrm>
          <a:prstGeom prst="rect">
            <a:avLst/>
          </a:prstGeom>
          <a:noFill/>
        </p:spPr>
        <p:txBody>
          <a:bodyPr wrap="square" lIns="0" tIns="0" rIns="0" bIns="0" rtlCol="0">
            <a:spAutoFit/>
          </a:bodyPr>
          <a:lstStyle/>
          <a:p>
            <a:pPr algn="r"/>
            <a:r>
              <a:rPr lang="en-US" sz="1200">
                <a:solidFill>
                  <a:schemeClr val="tx2"/>
                </a:solidFill>
              </a:rPr>
              <a:t>trioadvisory.com</a:t>
            </a:r>
          </a:p>
        </p:txBody>
      </p:sp>
      <p:sp>
        <p:nvSpPr>
          <p:cNvPr id="17" name="Text Placeholder 16">
            <a:extLst>
              <a:ext uri="{FF2B5EF4-FFF2-40B4-BE49-F238E27FC236}">
                <a16:creationId xmlns:a16="http://schemas.microsoft.com/office/drawing/2014/main" id="{FE1FFE2D-C452-21C8-A2F4-4997B08415E0}"/>
              </a:ext>
            </a:extLst>
          </p:cNvPr>
          <p:cNvSpPr>
            <a:spLocks noGrp="1"/>
          </p:cNvSpPr>
          <p:nvPr>
            <p:ph type="body" sz="quarter" idx="10" hasCustomPrompt="1"/>
          </p:nvPr>
        </p:nvSpPr>
        <p:spPr>
          <a:xfrm>
            <a:off x="504000" y="5372100"/>
            <a:ext cx="5040000" cy="1021941"/>
          </a:xfrm>
        </p:spPr>
        <p:txBody>
          <a:bodyPr anchor="b" anchorCtr="0">
            <a:normAutofit/>
          </a:bodyPr>
          <a:lstStyle>
            <a:lvl1pPr>
              <a:lnSpc>
                <a:spcPct val="100000"/>
              </a:lnSpc>
              <a:spcBef>
                <a:spcPts val="0"/>
              </a:spcBef>
              <a:defRPr sz="1600">
                <a:solidFill>
                  <a:schemeClr val="tx2"/>
                </a:solidFill>
              </a:defRPr>
            </a:lvl1pPr>
          </a:lstStyle>
          <a:p>
            <a:pPr lvl="0"/>
            <a:r>
              <a:rPr lang="en-US"/>
              <a:t>Click to add presenter details</a:t>
            </a:r>
          </a:p>
        </p:txBody>
      </p:sp>
    </p:spTree>
    <p:extLst>
      <p:ext uri="{BB962C8B-B14F-4D97-AF65-F5344CB8AC3E}">
        <p14:creationId xmlns:p14="http://schemas.microsoft.com/office/powerpoint/2010/main" val="247156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DA00-8E27-F8BF-D98C-57B580768CCE}"/>
              </a:ext>
            </a:extLst>
          </p:cNvPr>
          <p:cNvSpPr>
            <a:spLocks noGrp="1"/>
          </p:cNvSpPr>
          <p:nvPr>
            <p:ph type="title"/>
          </p:nvPr>
        </p:nvSpPr>
        <p:spPr>
          <a:xfrm>
            <a:off x="504000" y="430950"/>
            <a:ext cx="5040000" cy="756000"/>
          </a:xfrm>
        </p:spPr>
        <p:txBody>
          <a:bodyPr>
            <a:noAutofit/>
          </a:bodyPr>
          <a:lstStyle>
            <a:lvl1pPr>
              <a:defRPr sz="3500">
                <a:solidFill>
                  <a:schemeClr val="bg1"/>
                </a:solidFill>
              </a:defRPr>
            </a:lvl1pPr>
          </a:lstStyle>
          <a:p>
            <a:r>
              <a:rPr lang="en-US"/>
              <a:t>Click to edit Master title style</a:t>
            </a:r>
          </a:p>
        </p:txBody>
      </p:sp>
      <p:pic>
        <p:nvPicPr>
          <p:cNvPr id="11" name="Graphic 10">
            <a:extLst>
              <a:ext uri="{FF2B5EF4-FFF2-40B4-BE49-F238E27FC236}">
                <a16:creationId xmlns:a16="http://schemas.microsoft.com/office/drawing/2014/main" id="{74073C08-DC9E-8ED7-D3FD-2869327E3E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3112782"/>
            <a:ext cx="2678936" cy="584410"/>
          </a:xfrm>
          <a:prstGeom prst="rect">
            <a:avLst/>
          </a:prstGeom>
        </p:spPr>
      </p:pic>
      <p:sp>
        <p:nvSpPr>
          <p:cNvPr id="5" name="TextBox 4">
            <a:extLst>
              <a:ext uri="{FF2B5EF4-FFF2-40B4-BE49-F238E27FC236}">
                <a16:creationId xmlns:a16="http://schemas.microsoft.com/office/drawing/2014/main" id="{5CE16D42-2C1B-D2F3-DFD9-A303E61DEB47}"/>
              </a:ext>
            </a:extLst>
          </p:cNvPr>
          <p:cNvSpPr txBox="1"/>
          <p:nvPr userDrawn="1"/>
        </p:nvSpPr>
        <p:spPr>
          <a:xfrm>
            <a:off x="10002200" y="6195813"/>
            <a:ext cx="1685800" cy="184666"/>
          </a:xfrm>
          <a:prstGeom prst="rect">
            <a:avLst/>
          </a:prstGeom>
          <a:noFill/>
        </p:spPr>
        <p:txBody>
          <a:bodyPr wrap="square" lIns="0" tIns="0" rIns="0" bIns="0" rtlCol="0">
            <a:spAutoFit/>
          </a:bodyPr>
          <a:lstStyle/>
          <a:p>
            <a:pPr algn="r"/>
            <a:r>
              <a:rPr lang="en-US" sz="1200">
                <a:solidFill>
                  <a:schemeClr val="bg1"/>
                </a:solidFill>
              </a:rPr>
              <a:t>trioadvisory.com</a:t>
            </a:r>
          </a:p>
        </p:txBody>
      </p:sp>
      <p:sp>
        <p:nvSpPr>
          <p:cNvPr id="3" name="Text Placeholder 16">
            <a:extLst>
              <a:ext uri="{FF2B5EF4-FFF2-40B4-BE49-F238E27FC236}">
                <a16:creationId xmlns:a16="http://schemas.microsoft.com/office/drawing/2014/main" id="{9E90ADAF-140F-9B7F-3A6A-7E72BA45031E}"/>
              </a:ext>
            </a:extLst>
          </p:cNvPr>
          <p:cNvSpPr>
            <a:spLocks noGrp="1"/>
          </p:cNvSpPr>
          <p:nvPr>
            <p:ph type="body" sz="quarter" idx="10" hasCustomPrompt="1"/>
          </p:nvPr>
        </p:nvSpPr>
        <p:spPr>
          <a:xfrm>
            <a:off x="504000" y="5372100"/>
            <a:ext cx="5040000" cy="1021941"/>
          </a:xfrm>
        </p:spPr>
        <p:txBody>
          <a:bodyPr anchor="b" anchorCtr="0">
            <a:normAutofit/>
          </a:bodyPr>
          <a:lstStyle>
            <a:lvl1pPr>
              <a:lnSpc>
                <a:spcPct val="100000"/>
              </a:lnSpc>
              <a:spcBef>
                <a:spcPts val="0"/>
              </a:spcBef>
              <a:defRPr sz="1600">
                <a:solidFill>
                  <a:schemeClr val="bg1"/>
                </a:solidFill>
              </a:defRPr>
            </a:lvl1pPr>
          </a:lstStyle>
          <a:p>
            <a:pPr lvl="0"/>
            <a:r>
              <a:rPr lang="en-US"/>
              <a:t>Click to add presenter details</a:t>
            </a:r>
          </a:p>
        </p:txBody>
      </p:sp>
    </p:spTree>
    <p:extLst>
      <p:ext uri="{BB962C8B-B14F-4D97-AF65-F5344CB8AC3E}">
        <p14:creationId xmlns:p14="http://schemas.microsoft.com/office/powerpoint/2010/main" val="28130653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One Column: Bulleted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8DCB9-BED3-D74C-B3AF-E1943D5B35B5}"/>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72C9383B-C5A2-E346-8018-B34BAC0541E6}"/>
              </a:ext>
            </a:extLst>
          </p:cNvPr>
          <p:cNvSpPr>
            <a:spLocks noGrp="1"/>
          </p:cNvSpPr>
          <p:nvPr>
            <p:ph type="body" sz="quarter" idx="23"/>
          </p:nvPr>
        </p:nvSpPr>
        <p:spPr>
          <a:xfrm>
            <a:off x="609598" y="1828800"/>
            <a:ext cx="10972799" cy="4351337"/>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03D9DAEA-A02A-0C47-90FE-F7DF6CD4DFE5}"/>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7846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1942-2AA8-DA86-748A-5B66E9244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5B243-5370-7A8C-0B62-A76B68C91F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3EE481F-90B0-2510-B802-25E88D2C4BAE}"/>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32030042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4" name="Content Placeholder 12">
            <a:extLst>
              <a:ext uri="{FF2B5EF4-FFF2-40B4-BE49-F238E27FC236}">
                <a16:creationId xmlns:a16="http://schemas.microsoft.com/office/drawing/2014/main" id="{3EE4FA57-2C23-0140-A8AC-6B7B39570CC4}"/>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0458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wo Columns: Tex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50276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934CE1F-811C-D54D-A29B-EB0EBD1BCD55}"/>
              </a:ext>
            </a:extLst>
          </p:cNvPr>
          <p:cNvSpPr>
            <a:spLocks noGrp="1"/>
          </p:cNvSpPr>
          <p:nvPr>
            <p:ph sz="quarter" idx="25"/>
          </p:nvPr>
        </p:nvSpPr>
        <p:spPr>
          <a:xfrm>
            <a:off x="6550025" y="1820863"/>
            <a:ext cx="503237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FA767265-3E08-084A-8F7B-76EE03DE3933}"/>
              </a:ext>
            </a:extLst>
          </p:cNvPr>
          <p:cNvSpPr>
            <a:spLocks noGrp="1"/>
          </p:cNvSpPr>
          <p:nvPr>
            <p:ph sz="quarter" idx="26" hasCustomPrompt="1"/>
          </p:nvPr>
        </p:nvSpPr>
        <p:spPr>
          <a:xfrm>
            <a:off x="609600" y="578620"/>
            <a:ext cx="292608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5938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s: Tex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50276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6DC11-6D01-2149-B248-3F0D5EDB6F1D}"/>
              </a:ext>
            </a:extLst>
          </p:cNvPr>
          <p:cNvSpPr>
            <a:spLocks noGrp="1"/>
          </p:cNvSpPr>
          <p:nvPr>
            <p:ph type="body" sz="quarter" idx="24"/>
          </p:nvPr>
        </p:nvSpPr>
        <p:spPr>
          <a:xfrm>
            <a:off x="6550025" y="1820863"/>
            <a:ext cx="503237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94049511-761A-B744-80CD-24FE28460F82}"/>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06943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4" name="Content Placeholder 12">
            <a:extLst>
              <a:ext uri="{FF2B5EF4-FFF2-40B4-BE49-F238E27FC236}">
                <a16:creationId xmlns:a16="http://schemas.microsoft.com/office/drawing/2014/main" id="{3EE4FA57-2C23-0140-A8AC-6B7B39570CC4}"/>
              </a:ext>
            </a:extLst>
          </p:cNvPr>
          <p:cNvSpPr>
            <a:spLocks noGrp="1"/>
          </p:cNvSpPr>
          <p:nvPr>
            <p:ph sz="quarter" idx="25" hasCustomPrompt="1"/>
          </p:nvPr>
        </p:nvSpPr>
        <p:spPr>
          <a:xfrm>
            <a:off x="609600" y="578620"/>
            <a:ext cx="2743200" cy="153888"/>
          </a:xfrm>
        </p:spPr>
        <p:txBody>
          <a:bodyPr>
            <a:spAutoFit/>
          </a:bodyPr>
          <a:lstStyle>
            <a:lvl1pPr>
              <a:buNone/>
              <a:defRPr lang="en-US" sz="1000" b="1" kern="1200" dirty="0">
                <a:solidFill>
                  <a:schemeClr val="accent2"/>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61551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lorblock 2/3: Grey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AA64D6-B89F-1C47-B3AA-D9B32A156E92}"/>
              </a:ext>
            </a:extLst>
          </p:cNvPr>
          <p:cNvSpPr/>
          <p:nvPr userDrawn="1"/>
        </p:nvSpPr>
        <p:spPr>
          <a:xfrm>
            <a:off x="4757928" y="0"/>
            <a:ext cx="7434072"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3884613"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3456ADA-2246-CC4A-A548-851316C28D59}"/>
              </a:ext>
            </a:extLst>
          </p:cNvPr>
          <p:cNvSpPr>
            <a:spLocks noGrp="1"/>
          </p:cNvSpPr>
          <p:nvPr>
            <p:ph sz="quarter" idx="25"/>
          </p:nvPr>
        </p:nvSpPr>
        <p:spPr>
          <a:xfrm>
            <a:off x="4986441" y="1828801"/>
            <a:ext cx="65959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4A89430-2424-054B-A932-25786CCFF72B}"/>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15" name="Picture 14">
            <a:extLst>
              <a:ext uri="{FF2B5EF4-FFF2-40B4-BE49-F238E27FC236}">
                <a16:creationId xmlns:a16="http://schemas.microsoft.com/office/drawing/2014/main" id="{98B00614-E4B1-9C47-A0E4-782023C8AF3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6" name="TextBox 15">
            <a:extLst>
              <a:ext uri="{FF2B5EF4-FFF2-40B4-BE49-F238E27FC236}">
                <a16:creationId xmlns:a16="http://schemas.microsoft.com/office/drawing/2014/main" id="{A341C68B-5A36-5E45-9E81-715B772D3CB8}"/>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2" name="Section Title">
            <a:extLst>
              <a:ext uri="{FF2B5EF4-FFF2-40B4-BE49-F238E27FC236}">
                <a16:creationId xmlns:a16="http://schemas.microsoft.com/office/drawing/2014/main" id="{278F5F05-BF01-3D4B-A579-B9BCD6281B04}"/>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0876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One Column 2/3: Colorblock 1/3 no callout head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DA9AA5-7B34-AB42-8358-AF9079459E27}"/>
              </a:ext>
            </a:extLst>
          </p:cNvPr>
          <p:cNvSpPr/>
          <p:nvPr userDrawn="1"/>
        </p:nvSpPr>
        <p:spPr>
          <a:xfrm>
            <a:off x="7930796" y="0"/>
            <a:ext cx="4261204"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1" y="1828800"/>
            <a:ext cx="7083146"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C204A406-94EF-0C44-BA94-DFE9C4B7E185}"/>
              </a:ext>
            </a:extLst>
          </p:cNvPr>
          <p:cNvSpPr>
            <a:spLocks noGrp="1"/>
          </p:cNvSpPr>
          <p:nvPr>
            <p:ph type="body" sz="quarter" idx="25"/>
          </p:nvPr>
        </p:nvSpPr>
        <p:spPr>
          <a:xfrm>
            <a:off x="8156575" y="991225"/>
            <a:ext cx="3425546" cy="518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0696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2476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059975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1753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58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24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D6A4A2-792B-B96F-5DE4-1DA513F8237E}"/>
              </a:ext>
            </a:extLst>
          </p:cNvPr>
          <p:cNvSpPr>
            <a:spLocks noGrp="1"/>
          </p:cNvSpPr>
          <p:nvPr>
            <p:ph sz="half" idx="2"/>
          </p:nvPr>
        </p:nvSpPr>
        <p:spPr>
          <a:xfrm>
            <a:off x="6156000" y="2160000"/>
            <a:ext cx="4824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14104021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01960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514569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6189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70772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5765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5868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63874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Body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A70C85-0CD2-4D99-985B-D31E58F2A664}"/>
              </a:ext>
            </a:extLst>
          </p:cNvPr>
          <p:cNvSpPr>
            <a:spLocks noGrp="1"/>
          </p:cNvSpPr>
          <p:nvPr>
            <p:ph type="body" sz="quarter" idx="13" hasCustomPrompt="1"/>
          </p:nvPr>
        </p:nvSpPr>
        <p:spPr>
          <a:xfrm>
            <a:off x="1844860" y="460491"/>
            <a:ext cx="9882084" cy="657330"/>
          </a:xfrm>
        </p:spPr>
        <p:txBody>
          <a:bodyPr>
            <a:normAutofit/>
          </a:bodyPr>
          <a:lstStyle>
            <a:lvl1pPr marL="0" indent="0">
              <a:buNone/>
              <a:defRPr lang="en-US" sz="3600" b="0" kern="1200" spc="-150" dirty="0" smtClean="0">
                <a:solidFill>
                  <a:srgbClr val="0B3646"/>
                </a:solidFill>
                <a:latin typeface="Public Sans" pitchFamily="2" charset="77"/>
                <a:ea typeface="Public Sans" pitchFamily="2" charset="77"/>
                <a:cs typeface="Public Sans" pitchFamily="2" charset="77"/>
              </a:defRPr>
            </a:lvl1pPr>
            <a:lvl2pPr>
              <a:defRPr lang="en-US" sz="4000" kern="1200" dirty="0" smtClean="0">
                <a:solidFill>
                  <a:schemeClr val="tx1"/>
                </a:solidFill>
                <a:latin typeface="+mn-lt"/>
                <a:ea typeface="Oswald Medium" charset="0"/>
                <a:cs typeface="Oswald Medium" charset="0"/>
              </a:defRPr>
            </a:lvl2pPr>
            <a:lvl3pPr>
              <a:defRPr lang="en-US" sz="4000" kern="1200" dirty="0" smtClean="0">
                <a:solidFill>
                  <a:schemeClr val="tx1"/>
                </a:solidFill>
                <a:latin typeface="+mn-lt"/>
                <a:ea typeface="Oswald Medium" charset="0"/>
                <a:cs typeface="Oswald Medium" charset="0"/>
              </a:defRPr>
            </a:lvl3pPr>
            <a:lvl4pPr>
              <a:defRPr lang="en-US" sz="4000" kern="1200" dirty="0" smtClean="0">
                <a:solidFill>
                  <a:schemeClr val="tx1"/>
                </a:solidFill>
                <a:latin typeface="+mn-lt"/>
                <a:ea typeface="Oswald Medium" charset="0"/>
                <a:cs typeface="Oswald Medium" charset="0"/>
              </a:defRPr>
            </a:lvl4pPr>
            <a:lvl5pPr>
              <a:defRPr lang="en-GB" sz="4000" kern="1200" dirty="0">
                <a:solidFill>
                  <a:schemeClr val="tx1"/>
                </a:solidFill>
                <a:latin typeface="+mn-lt"/>
                <a:ea typeface="Oswald Medium" charset="0"/>
                <a:cs typeface="Oswald Medium" charset="0"/>
              </a:defRPr>
            </a:lvl5pPr>
          </a:lstStyle>
          <a:p>
            <a:pPr lvl="0"/>
            <a:r>
              <a:rPr lang="en-US"/>
              <a:t>Heading</a:t>
            </a:r>
            <a:endParaRPr lang="en-GB"/>
          </a:p>
        </p:txBody>
      </p:sp>
      <p:sp>
        <p:nvSpPr>
          <p:cNvPr id="16" name="Date Placeholder 14">
            <a:extLst>
              <a:ext uri="{FF2B5EF4-FFF2-40B4-BE49-F238E27FC236}">
                <a16:creationId xmlns:a16="http://schemas.microsoft.com/office/drawing/2014/main" id="{1FD921C9-C77B-6D43-9BD0-767B9FA1E2DA}"/>
              </a:ext>
            </a:extLst>
          </p:cNvPr>
          <p:cNvSpPr>
            <a:spLocks noGrp="1"/>
          </p:cNvSpPr>
          <p:nvPr>
            <p:ph type="dt" sz="half" idx="10"/>
          </p:nvPr>
        </p:nvSpPr>
        <p:spPr>
          <a:xfrm>
            <a:off x="4724400" y="6445740"/>
            <a:ext cx="2743200" cy="365125"/>
          </a:xfrm>
        </p:spPr>
        <p:txBody>
          <a:bodyPr/>
          <a:lstStyle>
            <a:lvl1pPr algn="ctr">
              <a:defRPr sz="1000">
                <a:latin typeface="Public Sa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0C096AC-8A1C-4084-B6CF-2FE4079AC894}" type="datetime1">
              <a:rPr kumimoji="0" lang="en-US" sz="1000" b="0" i="0" u="none" strike="noStrike" kern="1200" cap="none" spc="0" normalizeH="0" baseline="0" noProof="0" smtClean="0">
                <a:ln>
                  <a:noFill/>
                </a:ln>
                <a:solidFill>
                  <a:srgbClr val="000000">
                    <a:tint val="75000"/>
                  </a:srgbClr>
                </a:solidFill>
                <a:effectLst/>
                <a:uLnTx/>
                <a:uFillTx/>
                <a:latin typeface="Public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7/30/2024</a:t>
            </a:fld>
            <a:endParaRPr kumimoji="0" lang="en-US" sz="1000" b="0" i="0" u="none" strike="noStrike" kern="1200" cap="none" spc="0" normalizeH="0" baseline="0" noProof="0">
              <a:ln>
                <a:noFill/>
              </a:ln>
              <a:solidFill>
                <a:srgbClr val="000000">
                  <a:tint val="75000"/>
                </a:srgbClr>
              </a:solidFill>
              <a:effectLst/>
              <a:uLnTx/>
              <a:uFillTx/>
              <a:latin typeface="Public Sans" pitchFamily="2" charset="77"/>
              <a:ea typeface="+mn-ea"/>
              <a:cs typeface="+mn-cs"/>
            </a:endParaRPr>
          </a:p>
        </p:txBody>
      </p:sp>
      <p:sp>
        <p:nvSpPr>
          <p:cNvPr id="17" name="Footer Placeholder 15">
            <a:extLst>
              <a:ext uri="{FF2B5EF4-FFF2-40B4-BE49-F238E27FC236}">
                <a16:creationId xmlns:a16="http://schemas.microsoft.com/office/drawing/2014/main" id="{F8F28294-1A17-A144-B947-E02E7889D7CC}"/>
              </a:ext>
            </a:extLst>
          </p:cNvPr>
          <p:cNvSpPr>
            <a:spLocks noGrp="1"/>
          </p:cNvSpPr>
          <p:nvPr>
            <p:ph type="ftr" sz="quarter" idx="11"/>
          </p:nvPr>
        </p:nvSpPr>
        <p:spPr>
          <a:xfrm>
            <a:off x="65989" y="6445740"/>
            <a:ext cx="3802878" cy="365125"/>
          </a:xfrm>
        </p:spPr>
        <p:txBody>
          <a:bodyPr/>
          <a:lstStyle>
            <a:lvl1pPr algn="l">
              <a:defRPr sz="1000">
                <a:latin typeface="Public Sa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Public Sans" pitchFamily="2" charset="77"/>
                <a:ea typeface="+mn-ea"/>
                <a:cs typeface="+mn-cs"/>
              </a:rPr>
              <a:t>Classification: Internal Use</a:t>
            </a:r>
          </a:p>
        </p:txBody>
      </p:sp>
      <p:sp>
        <p:nvSpPr>
          <p:cNvPr id="18" name="Slide Number Placeholder 16">
            <a:extLst>
              <a:ext uri="{FF2B5EF4-FFF2-40B4-BE49-F238E27FC236}">
                <a16:creationId xmlns:a16="http://schemas.microsoft.com/office/drawing/2014/main" id="{5ABEEEDB-94D4-3543-8D1D-0998B376599D}"/>
              </a:ext>
            </a:extLst>
          </p:cNvPr>
          <p:cNvSpPr>
            <a:spLocks noGrp="1"/>
          </p:cNvSpPr>
          <p:nvPr>
            <p:ph type="sldNum" sz="quarter" idx="12"/>
          </p:nvPr>
        </p:nvSpPr>
        <p:spPr>
          <a:xfrm>
            <a:off x="9382811" y="6445739"/>
            <a:ext cx="2743200" cy="365125"/>
          </a:xfrm>
        </p:spPr>
        <p:txBody>
          <a:bodyPr/>
          <a:lstStyle>
            <a:lvl1pPr>
              <a:defRPr sz="1000">
                <a:latin typeface="Public Sans"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BF008-E552-4662-98F4-7B42E25CC116}" type="slidenum">
              <a:rPr kumimoji="0" lang="en-GB" sz="1000" b="0" i="0" u="none" strike="noStrike" kern="1200" cap="none" spc="0" normalizeH="0" baseline="0" noProof="0" smtClean="0">
                <a:ln>
                  <a:noFill/>
                </a:ln>
                <a:solidFill>
                  <a:srgbClr val="000000">
                    <a:tint val="75000"/>
                  </a:srgbClr>
                </a:solidFill>
                <a:effectLst/>
                <a:uLnTx/>
                <a:uFillTx/>
                <a:latin typeface="Public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tint val="75000"/>
                </a:srgbClr>
              </a:solidFill>
              <a:effectLst/>
              <a:uLnTx/>
              <a:uFillTx/>
              <a:latin typeface="Public Sans" pitchFamily="2" charset="77"/>
              <a:ea typeface="+mn-ea"/>
              <a:cs typeface="+mn-cs"/>
            </a:endParaRPr>
          </a:p>
        </p:txBody>
      </p:sp>
      <p:sp>
        <p:nvSpPr>
          <p:cNvPr id="20" name="Text Placeholder 2">
            <a:extLst>
              <a:ext uri="{FF2B5EF4-FFF2-40B4-BE49-F238E27FC236}">
                <a16:creationId xmlns:a16="http://schemas.microsoft.com/office/drawing/2014/main" id="{C9987EAD-71CA-0847-AED4-2E1A64B62437}"/>
              </a:ext>
            </a:extLst>
          </p:cNvPr>
          <p:cNvSpPr>
            <a:spLocks noGrp="1"/>
          </p:cNvSpPr>
          <p:nvPr>
            <p:ph idx="1"/>
          </p:nvPr>
        </p:nvSpPr>
        <p:spPr>
          <a:xfrm>
            <a:off x="553682" y="1507160"/>
            <a:ext cx="10515600" cy="46505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22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
        <p:nvSpPr>
          <p:cNvPr id="9" name="Content Placeholder 2">
            <a:extLst>
              <a:ext uri="{FF2B5EF4-FFF2-40B4-BE49-F238E27FC236}">
                <a16:creationId xmlns:a16="http://schemas.microsoft.com/office/drawing/2014/main" id="{F99A8BDA-3025-3C9B-FCCB-8602AFF0D750}"/>
              </a:ext>
            </a:extLst>
          </p:cNvPr>
          <p:cNvSpPr>
            <a:spLocks noGrp="1"/>
          </p:cNvSpPr>
          <p:nvPr>
            <p:ph sz="half" idx="13"/>
          </p:nvPr>
        </p:nvSpPr>
        <p:spPr>
          <a:xfrm>
            <a:off x="437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384508C-53E9-4BC2-9912-CAC6BB82A62F}"/>
              </a:ext>
            </a:extLst>
          </p:cNvPr>
          <p:cNvSpPr>
            <a:spLocks noGrp="1"/>
          </p:cNvSpPr>
          <p:nvPr>
            <p:ph sz="half" idx="14"/>
          </p:nvPr>
        </p:nvSpPr>
        <p:spPr>
          <a:xfrm>
            <a:off x="8244000" y="2160000"/>
            <a:ext cx="345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709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5" name="Picture Placeholder 14">
            <a:extLst>
              <a:ext uri="{FF2B5EF4-FFF2-40B4-BE49-F238E27FC236}">
                <a16:creationId xmlns:a16="http://schemas.microsoft.com/office/drawing/2014/main" id="{866FE995-FD9B-ED30-F956-138067E9DBD1}"/>
              </a:ext>
            </a:extLst>
          </p:cNvPr>
          <p:cNvSpPr>
            <a:spLocks noGrp="1"/>
          </p:cNvSpPr>
          <p:nvPr>
            <p:ph type="pic" sz="quarter" idx="15" hasCustomPrompt="1"/>
          </p:nvPr>
        </p:nvSpPr>
        <p:spPr>
          <a:xfrm>
            <a:off x="6828000" y="2160000"/>
            <a:ext cx="4872000" cy="4194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Tree>
    <p:extLst>
      <p:ext uri="{BB962C8B-B14F-4D97-AF65-F5344CB8AC3E}">
        <p14:creationId xmlns:p14="http://schemas.microsoft.com/office/powerpoint/2010/main" val="3723362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 Large Image">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BFC61F8D-91CC-B5D4-A6F1-E09B9919E64D}"/>
              </a:ext>
            </a:extLst>
          </p:cNvPr>
          <p:cNvSpPr>
            <a:spLocks noGrp="1"/>
          </p:cNvSpPr>
          <p:nvPr>
            <p:ph type="pic" sz="quarter" idx="13" hasCustomPrompt="1"/>
          </p:nvPr>
        </p:nvSpPr>
        <p:spPr>
          <a:xfrm>
            <a:off x="6828000" y="0"/>
            <a:ext cx="5364000" cy="6858000"/>
          </a:xfrm>
          <a:custGeom>
            <a:avLst/>
            <a:gdLst>
              <a:gd name="connsiteX0" fmla="*/ 783627 w 5364000"/>
              <a:gd name="connsiteY0" fmla="*/ 2224471 h 6858000"/>
              <a:gd name="connsiteX1" fmla="*/ 1036001 w 5364000"/>
              <a:gd name="connsiteY1" fmla="*/ 2585841 h 6858000"/>
              <a:gd name="connsiteX2" fmla="*/ 2216462 w 5364000"/>
              <a:gd name="connsiteY2" fmla="*/ 4119220 h 6858000"/>
              <a:gd name="connsiteX3" fmla="*/ 495026 w 5364000"/>
              <a:gd name="connsiteY3" fmla="*/ 4371722 h 6858000"/>
              <a:gd name="connsiteX4" fmla="*/ 0 w 5364000"/>
              <a:gd name="connsiteY4" fmla="*/ 4529528 h 6858000"/>
              <a:gd name="connsiteX5" fmla="*/ 0 w 5364000"/>
              <a:gd name="connsiteY5" fmla="*/ 2781843 h 6858000"/>
              <a:gd name="connsiteX6" fmla="*/ 783627 w 5364000"/>
              <a:gd name="connsiteY6" fmla="*/ 2224471 h 6858000"/>
              <a:gd name="connsiteX7" fmla="*/ 0 w 5364000"/>
              <a:gd name="connsiteY7" fmla="*/ 1328734 h 6858000"/>
              <a:gd name="connsiteX8" fmla="*/ 701896 w 5364000"/>
              <a:gd name="connsiteY8" fmla="*/ 2110581 h 6858000"/>
              <a:gd name="connsiteX9" fmla="*/ 0 w 5364000"/>
              <a:gd name="connsiteY9" fmla="*/ 2598234 h 6858000"/>
              <a:gd name="connsiteX10" fmla="*/ 0 w 5364000"/>
              <a:gd name="connsiteY10" fmla="*/ 0 h 6858000"/>
              <a:gd name="connsiteX11" fmla="*/ 5364000 w 5364000"/>
              <a:gd name="connsiteY11" fmla="*/ 0 h 6858000"/>
              <a:gd name="connsiteX12" fmla="*/ 5364000 w 5364000"/>
              <a:gd name="connsiteY12" fmla="*/ 6858000 h 6858000"/>
              <a:gd name="connsiteX13" fmla="*/ 0 w 5364000"/>
              <a:gd name="connsiteY13" fmla="*/ 6858000 h 6858000"/>
              <a:gd name="connsiteX14" fmla="*/ 0 w 5364000"/>
              <a:gd name="connsiteY14" fmla="*/ 4677991 h 6858000"/>
              <a:gd name="connsiteX15" fmla="*/ 532841 w 5364000"/>
              <a:gd name="connsiteY15" fmla="*/ 4506330 h 6858000"/>
              <a:gd name="connsiteX16" fmla="*/ 2345414 w 5364000"/>
              <a:gd name="connsiteY16" fmla="*/ 4254972 h 6858000"/>
              <a:gd name="connsiteX17" fmla="*/ 5363997 w 5364000"/>
              <a:gd name="connsiteY17" fmla="*/ 5843262 h 6858000"/>
              <a:gd name="connsiteX18" fmla="*/ 5363997 w 5364000"/>
              <a:gd name="connsiteY18" fmla="*/ 5701345 h 6858000"/>
              <a:gd name="connsiteX19" fmla="*/ 2551521 w 5364000"/>
              <a:gd name="connsiteY19" fmla="*/ 4261645 h 6858000"/>
              <a:gd name="connsiteX20" fmla="*/ 5363997 w 5364000"/>
              <a:gd name="connsiteY20" fmla="*/ 5245596 h 6858000"/>
              <a:gd name="connsiteX21" fmla="*/ 5363997 w 5364000"/>
              <a:gd name="connsiteY21" fmla="*/ 5078257 h 6858000"/>
              <a:gd name="connsiteX22" fmla="*/ 3238164 w 5364000"/>
              <a:gd name="connsiteY22" fmla="*/ 4205463 h 6858000"/>
              <a:gd name="connsiteX23" fmla="*/ 2412337 w 5364000"/>
              <a:gd name="connsiteY23" fmla="*/ 4121190 h 6858000"/>
              <a:gd name="connsiteX24" fmla="*/ 1150908 w 5364000"/>
              <a:gd name="connsiteY24" fmla="*/ 2506208 h 6858000"/>
              <a:gd name="connsiteX25" fmla="*/ 909782 w 5364000"/>
              <a:gd name="connsiteY25" fmla="*/ 2160725 h 6858000"/>
              <a:gd name="connsiteX26" fmla="*/ 1986014 w 5364000"/>
              <a:gd name="connsiteY26" fmla="*/ 1905109 h 6858000"/>
              <a:gd name="connsiteX27" fmla="*/ 2065965 w 5364000"/>
              <a:gd name="connsiteY27" fmla="*/ 1906508 h 6858000"/>
              <a:gd name="connsiteX28" fmla="*/ 4992076 w 5364000"/>
              <a:gd name="connsiteY28" fmla="*/ 3904851 h 6858000"/>
              <a:gd name="connsiteX29" fmla="*/ 5363997 w 5364000"/>
              <a:gd name="connsiteY29" fmla="*/ 4449767 h 6858000"/>
              <a:gd name="connsiteX30" fmla="*/ 5363997 w 5364000"/>
              <a:gd name="connsiteY30" fmla="*/ 4193388 h 6858000"/>
              <a:gd name="connsiteX31" fmla="*/ 5106474 w 5364000"/>
              <a:gd name="connsiteY31" fmla="*/ 3824391 h 6858000"/>
              <a:gd name="connsiteX32" fmla="*/ 3790134 w 5364000"/>
              <a:gd name="connsiteY32" fmla="*/ 2441191 h 6858000"/>
              <a:gd name="connsiteX33" fmla="*/ 2071113 w 5364000"/>
              <a:gd name="connsiteY33" fmla="*/ 1766815 h 6858000"/>
              <a:gd name="connsiteX34" fmla="*/ 827606 w 5364000"/>
              <a:gd name="connsiteY34" fmla="*/ 2045882 h 6858000"/>
              <a:gd name="connsiteX35" fmla="*/ 0 w 5364000"/>
              <a:gd name="connsiteY35" fmla="*/ 11591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64000" h="6858000">
                <a:moveTo>
                  <a:pt x="783627" y="2224471"/>
                </a:moveTo>
                <a:cubicBezTo>
                  <a:pt x="865421" y="2339695"/>
                  <a:pt x="949313" y="2460703"/>
                  <a:pt x="1036001" y="2585841"/>
                </a:cubicBezTo>
                <a:cubicBezTo>
                  <a:pt x="1370489" y="3068664"/>
                  <a:pt x="1747748" y="3613136"/>
                  <a:pt x="2216462" y="4119220"/>
                </a:cubicBezTo>
                <a:cubicBezTo>
                  <a:pt x="1656547" y="4122842"/>
                  <a:pt x="1080807" y="4207116"/>
                  <a:pt x="495026" y="4371722"/>
                </a:cubicBezTo>
                <a:cubicBezTo>
                  <a:pt x="324573" y="4419642"/>
                  <a:pt x="159267" y="4472773"/>
                  <a:pt x="0" y="4529528"/>
                </a:cubicBezTo>
                <a:lnTo>
                  <a:pt x="0" y="2781843"/>
                </a:lnTo>
                <a:cubicBezTo>
                  <a:pt x="259938" y="2550251"/>
                  <a:pt x="521210" y="2364354"/>
                  <a:pt x="783627" y="2224471"/>
                </a:cubicBezTo>
                <a:close/>
                <a:moveTo>
                  <a:pt x="0" y="1328734"/>
                </a:moveTo>
                <a:cubicBezTo>
                  <a:pt x="232673" y="1499695"/>
                  <a:pt x="459372" y="1776094"/>
                  <a:pt x="701896" y="2110581"/>
                </a:cubicBezTo>
                <a:cubicBezTo>
                  <a:pt x="466680" y="2237944"/>
                  <a:pt x="232609" y="2400580"/>
                  <a:pt x="0" y="2598234"/>
                </a:cubicBezTo>
                <a:close/>
                <a:moveTo>
                  <a:pt x="0" y="0"/>
                </a:moveTo>
                <a:lnTo>
                  <a:pt x="5364000" y="0"/>
                </a:lnTo>
                <a:lnTo>
                  <a:pt x="5364000" y="6858000"/>
                </a:lnTo>
                <a:lnTo>
                  <a:pt x="0" y="6858000"/>
                </a:lnTo>
                <a:lnTo>
                  <a:pt x="0" y="4677991"/>
                </a:lnTo>
                <a:cubicBezTo>
                  <a:pt x="170707" y="4616025"/>
                  <a:pt x="348660" y="4558063"/>
                  <a:pt x="532841" y="4506330"/>
                </a:cubicBezTo>
                <a:cubicBezTo>
                  <a:pt x="1157708" y="4330729"/>
                  <a:pt x="1762365" y="4247091"/>
                  <a:pt x="2345414" y="4254972"/>
                </a:cubicBezTo>
                <a:cubicBezTo>
                  <a:pt x="3077816" y="5006631"/>
                  <a:pt x="4028273" y="5650501"/>
                  <a:pt x="5363997" y="5843262"/>
                </a:cubicBezTo>
                <a:lnTo>
                  <a:pt x="5363997" y="5701345"/>
                </a:lnTo>
                <a:cubicBezTo>
                  <a:pt x="4141336" y="5518689"/>
                  <a:pt x="3248714" y="4945047"/>
                  <a:pt x="2551521" y="4261645"/>
                </a:cubicBezTo>
                <a:cubicBezTo>
                  <a:pt x="3557144" y="4313061"/>
                  <a:pt x="4496987" y="4641638"/>
                  <a:pt x="5363997" y="5245596"/>
                </a:cubicBezTo>
                <a:lnTo>
                  <a:pt x="5363997" y="5078257"/>
                </a:lnTo>
                <a:cubicBezTo>
                  <a:pt x="4699218" y="4632486"/>
                  <a:pt x="3987598" y="4339944"/>
                  <a:pt x="3238164" y="4205463"/>
                </a:cubicBezTo>
                <a:cubicBezTo>
                  <a:pt x="2967612" y="4156908"/>
                  <a:pt x="2692104" y="4128816"/>
                  <a:pt x="2412337" y="4121190"/>
                </a:cubicBezTo>
                <a:cubicBezTo>
                  <a:pt x="1904664" y="3594133"/>
                  <a:pt x="1503572" y="3015279"/>
                  <a:pt x="1150908" y="2506208"/>
                </a:cubicBezTo>
                <a:cubicBezTo>
                  <a:pt x="1068351" y="2387043"/>
                  <a:pt x="988208" y="2271437"/>
                  <a:pt x="909782" y="2160725"/>
                </a:cubicBezTo>
                <a:cubicBezTo>
                  <a:pt x="1266768" y="1990463"/>
                  <a:pt x="1625723" y="1905109"/>
                  <a:pt x="1986014" y="1905109"/>
                </a:cubicBezTo>
                <a:cubicBezTo>
                  <a:pt x="2012643" y="1905109"/>
                  <a:pt x="2039336" y="1905618"/>
                  <a:pt x="2065965" y="1906508"/>
                </a:cubicBezTo>
                <a:cubicBezTo>
                  <a:pt x="3304896" y="1949915"/>
                  <a:pt x="4341024" y="3017185"/>
                  <a:pt x="4992076" y="3904851"/>
                </a:cubicBezTo>
                <a:cubicBezTo>
                  <a:pt x="5126812" y="4088587"/>
                  <a:pt x="5251061" y="4272450"/>
                  <a:pt x="5363997" y="4449767"/>
                </a:cubicBezTo>
                <a:lnTo>
                  <a:pt x="5363997" y="4193388"/>
                </a:lnTo>
                <a:cubicBezTo>
                  <a:pt x="5282965" y="4071681"/>
                  <a:pt x="5197040" y="3948004"/>
                  <a:pt x="5106474" y="3824391"/>
                </a:cubicBezTo>
                <a:cubicBezTo>
                  <a:pt x="4682122" y="3245473"/>
                  <a:pt x="4239274" y="2780127"/>
                  <a:pt x="3790134" y="2441191"/>
                </a:cubicBezTo>
                <a:cubicBezTo>
                  <a:pt x="3223800" y="2013915"/>
                  <a:pt x="2645455" y="1786962"/>
                  <a:pt x="2071113" y="1766815"/>
                </a:cubicBezTo>
                <a:cubicBezTo>
                  <a:pt x="1653497" y="1752134"/>
                  <a:pt x="1238740" y="1845432"/>
                  <a:pt x="827606" y="2045882"/>
                </a:cubicBezTo>
                <a:cubicBezTo>
                  <a:pt x="545806" y="1655912"/>
                  <a:pt x="282563" y="1337949"/>
                  <a:pt x="0" y="1159107"/>
                </a:cubicBez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6" name="Text Placeholder 11">
            <a:extLst>
              <a:ext uri="{FF2B5EF4-FFF2-40B4-BE49-F238E27FC236}">
                <a16:creationId xmlns:a16="http://schemas.microsoft.com/office/drawing/2014/main" id="{828EA0C4-5377-87BF-BB8C-2C2E066A0A01}"/>
              </a:ext>
            </a:extLst>
          </p:cNvPr>
          <p:cNvSpPr>
            <a:spLocks noGrp="1"/>
          </p:cNvSpPr>
          <p:nvPr>
            <p:ph type="body" sz="quarter" idx="14"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1067126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 Two Images">
    <p:spTree>
      <p:nvGrpSpPr>
        <p:cNvPr id="1" name=""/>
        <p:cNvGrpSpPr/>
        <p:nvPr/>
      </p:nvGrpSpPr>
      <p:grpSpPr>
        <a:xfrm>
          <a:off x="0" y="0"/>
          <a:ext cx="0" cy="0"/>
          <a:chOff x="0" y="0"/>
          <a:chExt cx="0" cy="0"/>
        </a:xfrm>
      </p:grpSpPr>
      <p:sp>
        <p:nvSpPr>
          <p:cNvPr id="4" name="Picture Placeholder 14">
            <a:extLst>
              <a:ext uri="{FF2B5EF4-FFF2-40B4-BE49-F238E27FC236}">
                <a16:creationId xmlns:a16="http://schemas.microsoft.com/office/drawing/2014/main" id="{496D922C-278D-B86C-BAC1-0F6488EEF13A}"/>
              </a:ext>
            </a:extLst>
          </p:cNvPr>
          <p:cNvSpPr>
            <a:spLocks noGrp="1"/>
          </p:cNvSpPr>
          <p:nvPr>
            <p:ph type="pic" sz="quarter" idx="14" hasCustomPrompt="1"/>
          </p:nvPr>
        </p:nvSpPr>
        <p:spPr>
          <a:xfrm>
            <a:off x="6828000" y="3429000"/>
            <a:ext cx="5364000" cy="3429000"/>
          </a:xfrm>
          <a:prstGeom prst="rect">
            <a:avLst/>
          </a:pr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8" name="Picture Placeholder 14">
            <a:extLst>
              <a:ext uri="{FF2B5EF4-FFF2-40B4-BE49-F238E27FC236}">
                <a16:creationId xmlns:a16="http://schemas.microsoft.com/office/drawing/2014/main" id="{BFC61F8D-91CC-B5D4-A6F1-E09B9919E64D}"/>
              </a:ext>
            </a:extLst>
          </p:cNvPr>
          <p:cNvSpPr>
            <a:spLocks noGrp="1"/>
          </p:cNvSpPr>
          <p:nvPr>
            <p:ph type="pic" sz="quarter" idx="13" hasCustomPrompt="1"/>
          </p:nvPr>
        </p:nvSpPr>
        <p:spPr>
          <a:xfrm>
            <a:off x="6828000" y="0"/>
            <a:ext cx="5364000" cy="3429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6" name="Text Placeholder 11">
            <a:extLst>
              <a:ext uri="{FF2B5EF4-FFF2-40B4-BE49-F238E27FC236}">
                <a16:creationId xmlns:a16="http://schemas.microsoft.com/office/drawing/2014/main" id="{13F04555-AE1E-8616-D039-FB8544D05587}"/>
              </a:ext>
            </a:extLst>
          </p:cNvPr>
          <p:cNvSpPr>
            <a:spLocks noGrp="1"/>
          </p:cNvSpPr>
          <p:nvPr>
            <p:ph type="body" sz="quarter" idx="15"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361936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Case Study">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7A87A1D-CAAF-E1B0-BA79-11948E581587}"/>
              </a:ext>
            </a:extLst>
          </p:cNvPr>
          <p:cNvSpPr/>
          <p:nvPr userDrawn="1"/>
        </p:nvSpPr>
        <p:spPr>
          <a:xfrm>
            <a:off x="7804720" y="504000"/>
            <a:ext cx="3895280" cy="5850000"/>
          </a:xfrm>
          <a:prstGeom prst="roundRect">
            <a:avLst>
              <a:gd name="adj" fmla="val 89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561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561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18" name="Content Placeholder 2">
            <a:extLst>
              <a:ext uri="{FF2B5EF4-FFF2-40B4-BE49-F238E27FC236}">
                <a16:creationId xmlns:a16="http://schemas.microsoft.com/office/drawing/2014/main" id="{D59B2F31-D210-06FC-C09E-78EFC638F0DE}"/>
              </a:ext>
            </a:extLst>
          </p:cNvPr>
          <p:cNvSpPr>
            <a:spLocks noGrp="1"/>
          </p:cNvSpPr>
          <p:nvPr>
            <p:ph sz="half" idx="38"/>
          </p:nvPr>
        </p:nvSpPr>
        <p:spPr>
          <a:xfrm>
            <a:off x="8118000" y="2160000"/>
            <a:ext cx="3240000" cy="38160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Picture Placeholder 313">
            <a:extLst>
              <a:ext uri="{FF2B5EF4-FFF2-40B4-BE49-F238E27FC236}">
                <a16:creationId xmlns:a16="http://schemas.microsoft.com/office/drawing/2014/main" id="{2F77273F-E2B1-0EEA-1862-FB927A93BE4E}"/>
              </a:ext>
            </a:extLst>
          </p:cNvPr>
          <p:cNvSpPr>
            <a:spLocks noGrp="1"/>
          </p:cNvSpPr>
          <p:nvPr>
            <p:ph type="pic" sz="quarter" idx="53" hasCustomPrompt="1"/>
          </p:nvPr>
        </p:nvSpPr>
        <p:spPr>
          <a:xfrm>
            <a:off x="8118000" y="1950165"/>
            <a:ext cx="3240000" cy="10800"/>
          </a:xfrm>
          <a:solidFill>
            <a:schemeClr val="bg1"/>
          </a:solidFill>
        </p:spPr>
        <p:txBody>
          <a:bodyPr>
            <a:noAutofit/>
          </a:bodyPr>
          <a:lstStyle>
            <a:lvl1pPr>
              <a:defRPr sz="100">
                <a:solidFill>
                  <a:schemeClr val="bg1"/>
                </a:solidFill>
              </a:defRPr>
            </a:lvl1pPr>
          </a:lstStyle>
          <a:p>
            <a:r>
              <a:rPr lang="en-US"/>
              <a:t>.</a:t>
            </a:r>
          </a:p>
        </p:txBody>
      </p:sp>
      <p:sp>
        <p:nvSpPr>
          <p:cNvPr id="19" name="Text Placeholder 15">
            <a:extLst>
              <a:ext uri="{FF2B5EF4-FFF2-40B4-BE49-F238E27FC236}">
                <a16:creationId xmlns:a16="http://schemas.microsoft.com/office/drawing/2014/main" id="{2AF29E8D-DF27-B390-B736-7F73E7A38178}"/>
              </a:ext>
            </a:extLst>
          </p:cNvPr>
          <p:cNvSpPr>
            <a:spLocks noGrp="1"/>
          </p:cNvSpPr>
          <p:nvPr>
            <p:ph type="body" sz="quarter" idx="54"/>
          </p:nvPr>
        </p:nvSpPr>
        <p:spPr>
          <a:xfrm>
            <a:off x="8118000" y="792001"/>
            <a:ext cx="3240000" cy="612000"/>
          </a:xfrm>
        </p:spPr>
        <p:txBody>
          <a:bodyPr>
            <a:normAutofit/>
          </a:bodyPr>
          <a:lstStyle>
            <a:lvl1pPr>
              <a:lnSpc>
                <a:spcPct val="95000"/>
              </a:lnSpc>
              <a:defRPr sz="1800">
                <a:solidFill>
                  <a:schemeClr val="bg1"/>
                </a:solidFill>
              </a:defRPr>
            </a:lvl1pPr>
          </a:lstStyle>
          <a:p>
            <a:pPr lvl="0"/>
            <a:r>
              <a:rPr lang="en-US"/>
              <a:t>Click to edit Master text styles</a:t>
            </a:r>
          </a:p>
        </p:txBody>
      </p:sp>
      <p:sp>
        <p:nvSpPr>
          <p:cNvPr id="8" name="Footer Placeholder 4">
            <a:extLst>
              <a:ext uri="{FF2B5EF4-FFF2-40B4-BE49-F238E27FC236}">
                <a16:creationId xmlns:a16="http://schemas.microsoft.com/office/drawing/2014/main" id="{EBB0A07E-2A48-7A66-802D-152BBC11A2C1}"/>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1801782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4" name="Content Placeholder 2">
            <a:extLst>
              <a:ext uri="{FF2B5EF4-FFF2-40B4-BE49-F238E27FC236}">
                <a16:creationId xmlns:a16="http://schemas.microsoft.com/office/drawing/2014/main" id="{0C93E09D-0395-2E4A-A89B-AA149C6A5017}"/>
              </a:ext>
            </a:extLst>
          </p:cNvPr>
          <p:cNvSpPr>
            <a:spLocks noGrp="1"/>
          </p:cNvSpPr>
          <p:nvPr>
            <p:ph sz="half" idx="58"/>
          </p:nvPr>
        </p:nvSpPr>
        <p:spPr>
          <a:xfrm>
            <a:off x="6108001" y="2160000"/>
            <a:ext cx="5591999"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62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096000" y="0"/>
            <a:ext cx="6095999" cy="6858000"/>
          </a:xfrm>
          <a:prstGeom prst="rect">
            <a:avLst/>
          </a:pr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Autofit/>
          </a:bodyPr>
          <a:lstStyle>
            <a:lvl1pPr algn="l">
              <a:defRPr sz="1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11E8F5C6-8F4F-4E95-954A-C5BA451437E9}" type="datetime3">
              <a:rPr lang="en-US" smtClean="0"/>
              <a:t>30 July 2024</a:t>
            </a:fld>
            <a:endParaRPr lang="en-US"/>
          </a:p>
        </p:txBody>
      </p:sp>
      <p:pic>
        <p:nvPicPr>
          <p:cNvPr id="6" name="Graphic 5">
            <a:extLst>
              <a:ext uri="{FF2B5EF4-FFF2-40B4-BE49-F238E27FC236}">
                <a16:creationId xmlns:a16="http://schemas.microsoft.com/office/drawing/2014/main" id="{BD54006B-3EC3-15D3-D9CA-417632A7C0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903538"/>
            <a:ext cx="3651455" cy="796565"/>
          </a:xfrm>
          <a:prstGeom prst="rect">
            <a:avLst/>
          </a:prstGeom>
        </p:spPr>
      </p:pic>
    </p:spTree>
    <p:extLst>
      <p:ext uri="{BB962C8B-B14F-4D97-AF65-F5344CB8AC3E}">
        <p14:creationId xmlns:p14="http://schemas.microsoft.com/office/powerpoint/2010/main" val="360085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tx2"/>
                </a:solidFill>
              </a:defRPr>
            </a:lvl1pPr>
          </a:lstStyle>
          <a:p>
            <a:fld id="{99D84CA3-62F9-4F4C-975B-EF9022E8DB42}" type="slidenum">
              <a:rPr lang="en-US" smtClean="0"/>
              <a:pPr/>
              <a:t>‹#›</a:t>
            </a:fld>
            <a:endParaRPr lang="en-US"/>
          </a:p>
        </p:txBody>
      </p:sp>
      <p:sp>
        <p:nvSpPr>
          <p:cNvPr id="15" name="Content Placeholder 2">
            <a:extLst>
              <a:ext uri="{FF2B5EF4-FFF2-40B4-BE49-F238E27FC236}">
                <a16:creationId xmlns:a16="http://schemas.microsoft.com/office/drawing/2014/main" id="{AC4DC51D-71B0-A07C-60FF-8967D9FAE790}"/>
              </a:ext>
            </a:extLst>
          </p:cNvPr>
          <p:cNvSpPr>
            <a:spLocks noGrp="1"/>
          </p:cNvSpPr>
          <p:nvPr>
            <p:ph sz="half" idx="59"/>
          </p:nvPr>
        </p:nvSpPr>
        <p:spPr>
          <a:xfrm>
            <a:off x="504000" y="2160000"/>
            <a:ext cx="111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00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ur Experti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3005322"/>
            <a:ext cx="2556000" cy="612000"/>
          </a:xfrm>
        </p:spPr>
        <p:txBody>
          <a:bodyPr>
            <a:normAutofit/>
          </a:bodyPr>
          <a:lstStyle>
            <a:lvl1pPr>
              <a:defRPr sz="1800">
                <a:solidFill>
                  <a:schemeClr val="bg1"/>
                </a:solidFill>
              </a:defRPr>
            </a:lvl1pPr>
          </a:lstStyle>
          <a:p>
            <a:pPr lvl="0"/>
            <a:r>
              <a:rPr lang="en-US"/>
              <a:t>Click to add text</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3005322"/>
            <a:ext cx="2556000" cy="612000"/>
          </a:xfrm>
        </p:spPr>
        <p:txBody>
          <a:bodyPr>
            <a:normAutofit/>
          </a:bodyPr>
          <a:lstStyle>
            <a:lvl1pPr>
              <a:defRPr sz="1800">
                <a:solidFill>
                  <a:schemeClr val="bg1"/>
                </a:solidFill>
              </a:defRPr>
            </a:lvl1pPr>
          </a:lstStyle>
          <a:p>
            <a:pPr lvl="0"/>
            <a:r>
              <a:rPr lang="en-US"/>
              <a:t>Click to add text</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3005322"/>
            <a:ext cx="2556000" cy="612000"/>
          </a:xfrm>
        </p:spPr>
        <p:txBody>
          <a:bodyPr>
            <a:normAutofit/>
          </a:bodyPr>
          <a:lstStyle>
            <a:lvl1pPr>
              <a:defRPr sz="1800">
                <a:solidFill>
                  <a:schemeClr val="bg1"/>
                </a:solidFill>
              </a:defRPr>
            </a:lvl1pPr>
          </a:lstStyle>
          <a:p>
            <a:pPr lvl="0"/>
            <a:r>
              <a:rPr lang="en-US"/>
              <a:t>Click to add text</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5015115"/>
            <a:ext cx="2556000" cy="612000"/>
          </a:xfrm>
        </p:spPr>
        <p:txBody>
          <a:bodyPr>
            <a:normAutofit/>
          </a:bodyPr>
          <a:lstStyle>
            <a:lvl1pPr>
              <a:defRPr sz="1800">
                <a:solidFill>
                  <a:schemeClr val="bg1"/>
                </a:solidFill>
              </a:defRPr>
            </a:lvl1pPr>
          </a:lstStyle>
          <a:p>
            <a:pPr lvl="0"/>
            <a:r>
              <a:rPr lang="en-US"/>
              <a:t>Click to add text</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5015115"/>
            <a:ext cx="2556000" cy="612000"/>
          </a:xfrm>
        </p:spPr>
        <p:txBody>
          <a:bodyPr>
            <a:normAutofit/>
          </a:bodyPr>
          <a:lstStyle>
            <a:lvl1pPr>
              <a:defRPr sz="1800">
                <a:solidFill>
                  <a:schemeClr val="bg1"/>
                </a:solidFill>
              </a:defRPr>
            </a:lvl1pPr>
          </a:lstStyle>
          <a:p>
            <a:pPr lvl="0"/>
            <a:r>
              <a:rPr lang="en-US"/>
              <a:t>Click to add text</a:t>
            </a:r>
          </a:p>
        </p:txBody>
      </p:sp>
      <p:cxnSp>
        <p:nvCxnSpPr>
          <p:cNvPr id="55" name="Straight Connector 54">
            <a:extLst>
              <a:ext uri="{FF2B5EF4-FFF2-40B4-BE49-F238E27FC236}">
                <a16:creationId xmlns:a16="http://schemas.microsoft.com/office/drawing/2014/main" id="{1DDEA9E8-7689-0009-9411-967A381A22F1}"/>
              </a:ext>
            </a:extLst>
          </p:cNvPr>
          <p:cNvCxnSpPr>
            <a:cxnSpLocks/>
          </p:cNvCxnSpPr>
          <p:nvPr userDrawn="1"/>
        </p:nvCxnSpPr>
        <p:spPr>
          <a:xfrm>
            <a:off x="503999"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2A003D-D852-B801-8079-05E03EB7F24C}"/>
              </a:ext>
            </a:extLst>
          </p:cNvPr>
          <p:cNvCxnSpPr>
            <a:cxnSpLocks/>
          </p:cNvCxnSpPr>
          <p:nvPr userDrawn="1"/>
        </p:nvCxnSpPr>
        <p:spPr>
          <a:xfrm>
            <a:off x="503999" y="4861770"/>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32D71B8-E960-7AAD-7C34-D1A9EE64E52B}"/>
              </a:ext>
            </a:extLst>
          </p:cNvPr>
          <p:cNvCxnSpPr>
            <a:cxnSpLocks/>
          </p:cNvCxnSpPr>
          <p:nvPr userDrawn="1"/>
        </p:nvCxnSpPr>
        <p:spPr>
          <a:xfrm>
            <a:off x="3906000"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EA4E3E-E2B9-766E-7B34-917F3BD13020}"/>
              </a:ext>
            </a:extLst>
          </p:cNvPr>
          <p:cNvCxnSpPr>
            <a:cxnSpLocks/>
          </p:cNvCxnSpPr>
          <p:nvPr userDrawn="1"/>
        </p:nvCxnSpPr>
        <p:spPr>
          <a:xfrm>
            <a:off x="3906000" y="4861770"/>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A57FAC9-1EAE-14B3-E1D5-682A721403FF}"/>
              </a:ext>
            </a:extLst>
          </p:cNvPr>
          <p:cNvCxnSpPr>
            <a:cxnSpLocks/>
          </p:cNvCxnSpPr>
          <p:nvPr userDrawn="1"/>
        </p:nvCxnSpPr>
        <p:spPr>
          <a:xfrm>
            <a:off x="7308000" y="2851482"/>
            <a:ext cx="255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Graphic 62">
            <a:extLst>
              <a:ext uri="{FF2B5EF4-FFF2-40B4-BE49-F238E27FC236}">
                <a16:creationId xmlns:a16="http://schemas.microsoft.com/office/drawing/2014/main" id="{507B75B9-8DBC-F2F5-9473-EEF7E229E8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175914"/>
            <a:ext cx="580930" cy="470535"/>
          </a:xfrm>
          <a:prstGeom prst="rect">
            <a:avLst/>
          </a:prstGeom>
        </p:spPr>
      </p:pic>
      <p:pic>
        <p:nvPicPr>
          <p:cNvPr id="65" name="Graphic 64">
            <a:extLst>
              <a:ext uri="{FF2B5EF4-FFF2-40B4-BE49-F238E27FC236}">
                <a16:creationId xmlns:a16="http://schemas.microsoft.com/office/drawing/2014/main" id="{A44F9E32-07ED-7A6B-74BF-2C610AE7AE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000" y="2145148"/>
            <a:ext cx="792671" cy="501301"/>
          </a:xfrm>
          <a:prstGeom prst="rect">
            <a:avLst/>
          </a:prstGeom>
        </p:spPr>
      </p:pic>
      <p:pic>
        <p:nvPicPr>
          <p:cNvPr id="67" name="Graphic 66">
            <a:extLst>
              <a:ext uri="{FF2B5EF4-FFF2-40B4-BE49-F238E27FC236}">
                <a16:creationId xmlns:a16="http://schemas.microsoft.com/office/drawing/2014/main" id="{082DD8F7-D6F6-2A1F-0813-3FBE6B4A94E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8000" y="2264592"/>
            <a:ext cx="792671" cy="381857"/>
          </a:xfrm>
          <a:prstGeom prst="rect">
            <a:avLst/>
          </a:prstGeom>
        </p:spPr>
      </p:pic>
      <p:pic>
        <p:nvPicPr>
          <p:cNvPr id="69" name="Graphic 68">
            <a:extLst>
              <a:ext uri="{FF2B5EF4-FFF2-40B4-BE49-F238E27FC236}">
                <a16:creationId xmlns:a16="http://schemas.microsoft.com/office/drawing/2014/main" id="{2F1EB697-FBFA-7E42-B3C1-11643B0D5CD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4000" y="3872206"/>
            <a:ext cx="651510" cy="787241"/>
          </a:xfrm>
          <a:prstGeom prst="rect">
            <a:avLst/>
          </a:prstGeom>
        </p:spPr>
      </p:pic>
      <p:pic>
        <p:nvPicPr>
          <p:cNvPr id="71" name="Graphic 70">
            <a:extLst>
              <a:ext uri="{FF2B5EF4-FFF2-40B4-BE49-F238E27FC236}">
                <a16:creationId xmlns:a16="http://schemas.microsoft.com/office/drawing/2014/main" id="{0638C7DC-7A52-FAB6-2D1B-5C874992852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06000" y="3872206"/>
            <a:ext cx="700373" cy="787241"/>
          </a:xfrm>
          <a:prstGeom prst="rect">
            <a:avLst/>
          </a:prstGeom>
        </p:spPr>
      </p:pic>
      <p:sp>
        <p:nvSpPr>
          <p:cNvPr id="6" name="Footer Placeholder 4">
            <a:extLst>
              <a:ext uri="{FF2B5EF4-FFF2-40B4-BE49-F238E27FC236}">
                <a16:creationId xmlns:a16="http://schemas.microsoft.com/office/drawing/2014/main" id="{A69A20F9-322E-1A29-3295-E36C79327871}"/>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1361173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ighligh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3006000"/>
            <a:ext cx="2556000" cy="756000"/>
          </a:xfrm>
        </p:spPr>
        <p:txBody>
          <a:bodyPr>
            <a:normAutofit/>
          </a:bodyPr>
          <a:lstStyle>
            <a:lvl1pPr>
              <a:defRPr sz="1600">
                <a:solidFill>
                  <a:schemeClr val="bg1"/>
                </a:solidFill>
              </a:defRPr>
            </a:lvl1pPr>
          </a:lstStyle>
          <a:p>
            <a:pPr lvl="0"/>
            <a:r>
              <a:rPr lang="en-US"/>
              <a:t>Click to add text</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3006000"/>
            <a:ext cx="2556000" cy="756000"/>
          </a:xfrm>
        </p:spPr>
        <p:txBody>
          <a:bodyPr>
            <a:normAutofit/>
          </a:bodyPr>
          <a:lstStyle>
            <a:lvl1pPr>
              <a:defRPr sz="1600">
                <a:solidFill>
                  <a:schemeClr val="bg1"/>
                </a:solidFill>
              </a:defRPr>
            </a:lvl1pPr>
          </a:lstStyle>
          <a:p>
            <a:pPr lvl="0"/>
            <a:r>
              <a:rPr lang="en-US"/>
              <a:t>Click to add text</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3006000"/>
            <a:ext cx="2556000" cy="756000"/>
          </a:xfrm>
        </p:spPr>
        <p:txBody>
          <a:bodyPr>
            <a:normAutofit/>
          </a:bodyPr>
          <a:lstStyle>
            <a:lvl1pPr>
              <a:defRPr sz="1600">
                <a:solidFill>
                  <a:schemeClr val="bg1"/>
                </a:solidFill>
              </a:defRPr>
            </a:lvl1pPr>
          </a:lstStyle>
          <a:p>
            <a:pPr lvl="0"/>
            <a:r>
              <a:rPr lang="en-US"/>
              <a:t>Click to add text</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5014800"/>
            <a:ext cx="2556000" cy="756000"/>
          </a:xfrm>
        </p:spPr>
        <p:txBody>
          <a:bodyPr>
            <a:normAutofit/>
          </a:bodyPr>
          <a:lstStyle>
            <a:lvl1pPr>
              <a:defRPr sz="1600">
                <a:solidFill>
                  <a:schemeClr val="bg1"/>
                </a:solidFill>
              </a:defRPr>
            </a:lvl1pPr>
          </a:lstStyle>
          <a:p>
            <a:pPr lvl="0"/>
            <a:r>
              <a:rPr lang="en-US"/>
              <a:t>Click to add text</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5014800"/>
            <a:ext cx="2556000" cy="756000"/>
          </a:xfrm>
        </p:spPr>
        <p:txBody>
          <a:bodyPr>
            <a:normAutofit/>
          </a:bodyPr>
          <a:lstStyle>
            <a:lvl1pPr>
              <a:defRPr sz="1600">
                <a:solidFill>
                  <a:schemeClr val="bg1"/>
                </a:solidFill>
              </a:defRPr>
            </a:lvl1pPr>
          </a:lstStyle>
          <a:p>
            <a:pPr lvl="0"/>
            <a:r>
              <a:rPr lang="en-US"/>
              <a:t>Click to add text</a:t>
            </a:r>
          </a:p>
        </p:txBody>
      </p:sp>
      <p:sp>
        <p:nvSpPr>
          <p:cNvPr id="19" name="Text Placeholder 7">
            <a:extLst>
              <a:ext uri="{FF2B5EF4-FFF2-40B4-BE49-F238E27FC236}">
                <a16:creationId xmlns:a16="http://schemas.microsoft.com/office/drawing/2014/main" id="{9D358590-C95D-DF24-D34F-69DFB00170EE}"/>
              </a:ext>
            </a:extLst>
          </p:cNvPr>
          <p:cNvSpPr>
            <a:spLocks noGrp="1"/>
          </p:cNvSpPr>
          <p:nvPr>
            <p:ph type="body" sz="quarter" idx="12" hasCustomPrompt="1"/>
          </p:nvPr>
        </p:nvSpPr>
        <p:spPr>
          <a:xfrm>
            <a:off x="504000" y="2088285"/>
            <a:ext cx="2556000" cy="666000"/>
          </a:xfrm>
        </p:spPr>
        <p:txBody>
          <a:bodyPr>
            <a:noAutofit/>
          </a:bodyPr>
          <a:lstStyle>
            <a:lvl1pPr>
              <a:defRPr sz="4600">
                <a:solidFill>
                  <a:schemeClr val="bg1"/>
                </a:solidFill>
              </a:defRPr>
            </a:lvl1pPr>
          </a:lstStyle>
          <a:p>
            <a:pPr lvl="0"/>
            <a:r>
              <a:rPr lang="en-US"/>
              <a:t>00</a:t>
            </a:r>
          </a:p>
        </p:txBody>
      </p:sp>
      <p:sp>
        <p:nvSpPr>
          <p:cNvPr id="22" name="Text Placeholder 7">
            <a:extLst>
              <a:ext uri="{FF2B5EF4-FFF2-40B4-BE49-F238E27FC236}">
                <a16:creationId xmlns:a16="http://schemas.microsoft.com/office/drawing/2014/main" id="{C15626B3-7B23-5DCF-6AAF-0700B66C988D}"/>
              </a:ext>
            </a:extLst>
          </p:cNvPr>
          <p:cNvSpPr>
            <a:spLocks noGrp="1"/>
          </p:cNvSpPr>
          <p:nvPr>
            <p:ph type="body" sz="quarter" idx="47" hasCustomPrompt="1"/>
          </p:nvPr>
        </p:nvSpPr>
        <p:spPr>
          <a:xfrm>
            <a:off x="3906000" y="2088285"/>
            <a:ext cx="2556000" cy="666000"/>
          </a:xfrm>
        </p:spPr>
        <p:txBody>
          <a:bodyPr>
            <a:noAutofit/>
          </a:bodyPr>
          <a:lstStyle>
            <a:lvl1pPr>
              <a:defRPr sz="4600">
                <a:solidFill>
                  <a:schemeClr val="bg1"/>
                </a:solidFill>
              </a:defRPr>
            </a:lvl1pPr>
          </a:lstStyle>
          <a:p>
            <a:pPr lvl="0"/>
            <a:r>
              <a:rPr lang="en-US"/>
              <a:t>00</a:t>
            </a:r>
          </a:p>
        </p:txBody>
      </p:sp>
      <p:sp>
        <p:nvSpPr>
          <p:cNvPr id="25" name="Text Placeholder 7">
            <a:extLst>
              <a:ext uri="{FF2B5EF4-FFF2-40B4-BE49-F238E27FC236}">
                <a16:creationId xmlns:a16="http://schemas.microsoft.com/office/drawing/2014/main" id="{59D2EBDE-7F31-287A-B435-DF07DDD491E0}"/>
              </a:ext>
            </a:extLst>
          </p:cNvPr>
          <p:cNvSpPr>
            <a:spLocks noGrp="1"/>
          </p:cNvSpPr>
          <p:nvPr>
            <p:ph type="body" sz="quarter" idx="48" hasCustomPrompt="1"/>
          </p:nvPr>
        </p:nvSpPr>
        <p:spPr>
          <a:xfrm>
            <a:off x="7308000" y="2088285"/>
            <a:ext cx="2556000" cy="666000"/>
          </a:xfrm>
        </p:spPr>
        <p:txBody>
          <a:bodyPr>
            <a:noAutofit/>
          </a:bodyPr>
          <a:lstStyle>
            <a:lvl1pPr>
              <a:defRPr sz="4600">
                <a:solidFill>
                  <a:schemeClr val="bg1"/>
                </a:solidFill>
              </a:defRPr>
            </a:lvl1pPr>
          </a:lstStyle>
          <a:p>
            <a:pPr lvl="0"/>
            <a:r>
              <a:rPr lang="en-US"/>
              <a:t>00</a:t>
            </a:r>
          </a:p>
        </p:txBody>
      </p:sp>
      <p:sp>
        <p:nvSpPr>
          <p:cNvPr id="26" name="Text Placeholder 7">
            <a:extLst>
              <a:ext uri="{FF2B5EF4-FFF2-40B4-BE49-F238E27FC236}">
                <a16:creationId xmlns:a16="http://schemas.microsoft.com/office/drawing/2014/main" id="{0326BDAC-5D9C-9BED-6E90-BF6D1650DD97}"/>
              </a:ext>
            </a:extLst>
          </p:cNvPr>
          <p:cNvSpPr>
            <a:spLocks noGrp="1"/>
          </p:cNvSpPr>
          <p:nvPr>
            <p:ph type="body" sz="quarter" idx="49" hasCustomPrompt="1"/>
          </p:nvPr>
        </p:nvSpPr>
        <p:spPr>
          <a:xfrm>
            <a:off x="504000" y="4098078"/>
            <a:ext cx="2556000" cy="666000"/>
          </a:xfrm>
        </p:spPr>
        <p:txBody>
          <a:bodyPr>
            <a:noAutofit/>
          </a:bodyPr>
          <a:lstStyle>
            <a:lvl1pPr>
              <a:defRPr sz="4600">
                <a:solidFill>
                  <a:schemeClr val="bg1"/>
                </a:solidFill>
              </a:defRPr>
            </a:lvl1pPr>
          </a:lstStyle>
          <a:p>
            <a:pPr lvl="0"/>
            <a:r>
              <a:rPr lang="en-US"/>
              <a:t>00</a:t>
            </a:r>
          </a:p>
        </p:txBody>
      </p:sp>
      <p:sp>
        <p:nvSpPr>
          <p:cNvPr id="27" name="Text Placeholder 7">
            <a:extLst>
              <a:ext uri="{FF2B5EF4-FFF2-40B4-BE49-F238E27FC236}">
                <a16:creationId xmlns:a16="http://schemas.microsoft.com/office/drawing/2014/main" id="{9D5F38FC-305E-DEF7-44A1-BC3DE43CF81D}"/>
              </a:ext>
            </a:extLst>
          </p:cNvPr>
          <p:cNvSpPr>
            <a:spLocks noGrp="1"/>
          </p:cNvSpPr>
          <p:nvPr>
            <p:ph type="body" sz="quarter" idx="50" hasCustomPrompt="1"/>
          </p:nvPr>
        </p:nvSpPr>
        <p:spPr>
          <a:xfrm>
            <a:off x="3906000" y="4098078"/>
            <a:ext cx="2556000" cy="666000"/>
          </a:xfrm>
        </p:spPr>
        <p:txBody>
          <a:bodyPr>
            <a:noAutofit/>
          </a:bodyPr>
          <a:lstStyle>
            <a:lvl1pPr>
              <a:defRPr sz="4600">
                <a:solidFill>
                  <a:schemeClr val="bg1"/>
                </a:solidFill>
              </a:defRPr>
            </a:lvl1pPr>
          </a:lstStyle>
          <a:p>
            <a:pPr lvl="0"/>
            <a:r>
              <a:rPr lang="en-US"/>
              <a:t>00</a:t>
            </a:r>
          </a:p>
        </p:txBody>
      </p:sp>
      <p:sp>
        <p:nvSpPr>
          <p:cNvPr id="28" name="Text Placeholder 7">
            <a:extLst>
              <a:ext uri="{FF2B5EF4-FFF2-40B4-BE49-F238E27FC236}">
                <a16:creationId xmlns:a16="http://schemas.microsoft.com/office/drawing/2014/main" id="{01632E49-8983-DFF8-B0BA-8BD95B8B462A}"/>
              </a:ext>
            </a:extLst>
          </p:cNvPr>
          <p:cNvSpPr>
            <a:spLocks noGrp="1"/>
          </p:cNvSpPr>
          <p:nvPr>
            <p:ph type="body" sz="quarter" idx="51" hasCustomPrompt="1"/>
          </p:nvPr>
        </p:nvSpPr>
        <p:spPr>
          <a:xfrm>
            <a:off x="7308000" y="4098078"/>
            <a:ext cx="2556000" cy="666000"/>
          </a:xfrm>
        </p:spPr>
        <p:txBody>
          <a:bodyPr>
            <a:noAutofit/>
          </a:bodyPr>
          <a:lstStyle>
            <a:lvl1pPr>
              <a:defRPr sz="4600">
                <a:solidFill>
                  <a:schemeClr val="bg1"/>
                </a:solidFill>
              </a:defRPr>
            </a:lvl1pPr>
          </a:lstStyle>
          <a:p>
            <a:pPr lvl="0"/>
            <a:r>
              <a:rPr lang="en-US"/>
              <a:t>00</a:t>
            </a:r>
          </a:p>
        </p:txBody>
      </p:sp>
      <p:sp>
        <p:nvSpPr>
          <p:cNvPr id="32" name="Text Placeholder 12">
            <a:extLst>
              <a:ext uri="{FF2B5EF4-FFF2-40B4-BE49-F238E27FC236}">
                <a16:creationId xmlns:a16="http://schemas.microsoft.com/office/drawing/2014/main" id="{66DCCE3D-A83D-A5AD-0193-2237AB7496C1}"/>
              </a:ext>
            </a:extLst>
          </p:cNvPr>
          <p:cNvSpPr>
            <a:spLocks noGrp="1"/>
          </p:cNvSpPr>
          <p:nvPr>
            <p:ph type="body" sz="quarter" idx="52" hasCustomPrompt="1"/>
          </p:nvPr>
        </p:nvSpPr>
        <p:spPr>
          <a:xfrm>
            <a:off x="7308000" y="5014800"/>
            <a:ext cx="2556000" cy="756000"/>
          </a:xfrm>
        </p:spPr>
        <p:txBody>
          <a:bodyPr>
            <a:normAutofit/>
          </a:bodyPr>
          <a:lstStyle>
            <a:lvl1pPr>
              <a:defRPr sz="1600">
                <a:solidFill>
                  <a:schemeClr val="bg1"/>
                </a:solidFill>
              </a:defRPr>
            </a:lvl1pPr>
          </a:lstStyle>
          <a:p>
            <a:pPr lvl="0"/>
            <a:r>
              <a:rPr lang="en-US"/>
              <a:t>Click to add text</a:t>
            </a:r>
          </a:p>
        </p:txBody>
      </p:sp>
      <p:sp>
        <p:nvSpPr>
          <p:cNvPr id="38" name="Picture Placeholder 313">
            <a:extLst>
              <a:ext uri="{FF2B5EF4-FFF2-40B4-BE49-F238E27FC236}">
                <a16:creationId xmlns:a16="http://schemas.microsoft.com/office/drawing/2014/main" id="{01175174-A4EC-ECEE-FE59-A17BB6AE522C}"/>
              </a:ext>
            </a:extLst>
          </p:cNvPr>
          <p:cNvSpPr>
            <a:spLocks noGrp="1"/>
          </p:cNvSpPr>
          <p:nvPr>
            <p:ph type="pic" sz="quarter" idx="53" hasCustomPrompt="1"/>
          </p:nvPr>
        </p:nvSpPr>
        <p:spPr>
          <a:xfrm>
            <a:off x="7308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39" name="Picture Placeholder 314">
            <a:extLst>
              <a:ext uri="{FF2B5EF4-FFF2-40B4-BE49-F238E27FC236}">
                <a16:creationId xmlns:a16="http://schemas.microsoft.com/office/drawing/2014/main" id="{157D0198-1C8B-C91C-0A37-E0F1277F71A8}"/>
              </a:ext>
            </a:extLst>
          </p:cNvPr>
          <p:cNvSpPr>
            <a:spLocks noGrp="1"/>
          </p:cNvSpPr>
          <p:nvPr>
            <p:ph type="pic" sz="quarter" idx="54" hasCustomPrompt="1"/>
          </p:nvPr>
        </p:nvSpPr>
        <p:spPr>
          <a:xfrm>
            <a:off x="7308000" y="4855864"/>
            <a:ext cx="2556000" cy="10800"/>
          </a:xfrm>
          <a:solidFill>
            <a:schemeClr val="bg1"/>
          </a:solidFill>
        </p:spPr>
        <p:txBody>
          <a:bodyPr>
            <a:noAutofit/>
          </a:bodyPr>
          <a:lstStyle>
            <a:lvl1pPr>
              <a:defRPr sz="100">
                <a:solidFill>
                  <a:schemeClr val="bg1"/>
                </a:solidFill>
              </a:defRPr>
            </a:lvl1pPr>
          </a:lstStyle>
          <a:p>
            <a:r>
              <a:rPr lang="en-US"/>
              <a:t>.</a:t>
            </a:r>
          </a:p>
        </p:txBody>
      </p:sp>
      <p:sp>
        <p:nvSpPr>
          <p:cNvPr id="40" name="Picture Placeholder 315">
            <a:extLst>
              <a:ext uri="{FF2B5EF4-FFF2-40B4-BE49-F238E27FC236}">
                <a16:creationId xmlns:a16="http://schemas.microsoft.com/office/drawing/2014/main" id="{99AB977E-9B4D-7F47-D386-364E7819F34E}"/>
              </a:ext>
            </a:extLst>
          </p:cNvPr>
          <p:cNvSpPr>
            <a:spLocks noGrp="1"/>
          </p:cNvSpPr>
          <p:nvPr>
            <p:ph type="pic" sz="quarter" idx="55" hasCustomPrompt="1"/>
          </p:nvPr>
        </p:nvSpPr>
        <p:spPr>
          <a:xfrm>
            <a:off x="3906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41" name="Picture Placeholder 316">
            <a:extLst>
              <a:ext uri="{FF2B5EF4-FFF2-40B4-BE49-F238E27FC236}">
                <a16:creationId xmlns:a16="http://schemas.microsoft.com/office/drawing/2014/main" id="{745DB59F-79EF-D155-EDAC-B07D99774A26}"/>
              </a:ext>
            </a:extLst>
          </p:cNvPr>
          <p:cNvSpPr>
            <a:spLocks noGrp="1"/>
          </p:cNvSpPr>
          <p:nvPr>
            <p:ph type="pic" sz="quarter" idx="56" hasCustomPrompt="1"/>
          </p:nvPr>
        </p:nvSpPr>
        <p:spPr>
          <a:xfrm>
            <a:off x="3906000" y="4855864"/>
            <a:ext cx="2556000" cy="10800"/>
          </a:xfrm>
          <a:solidFill>
            <a:schemeClr val="bg1"/>
          </a:solidFill>
        </p:spPr>
        <p:txBody>
          <a:bodyPr>
            <a:noAutofit/>
          </a:bodyPr>
          <a:lstStyle>
            <a:lvl1pPr>
              <a:defRPr sz="100">
                <a:solidFill>
                  <a:schemeClr val="bg1"/>
                </a:solidFill>
              </a:defRPr>
            </a:lvl1pPr>
          </a:lstStyle>
          <a:p>
            <a:r>
              <a:rPr lang="en-US"/>
              <a:t>.</a:t>
            </a:r>
          </a:p>
        </p:txBody>
      </p:sp>
      <p:sp>
        <p:nvSpPr>
          <p:cNvPr id="42" name="Picture Placeholder 317">
            <a:extLst>
              <a:ext uri="{FF2B5EF4-FFF2-40B4-BE49-F238E27FC236}">
                <a16:creationId xmlns:a16="http://schemas.microsoft.com/office/drawing/2014/main" id="{281014B7-6BB4-BF37-516D-00A470E8C6D0}"/>
              </a:ext>
            </a:extLst>
          </p:cNvPr>
          <p:cNvSpPr>
            <a:spLocks noGrp="1"/>
          </p:cNvSpPr>
          <p:nvPr>
            <p:ph type="pic" sz="quarter" idx="57" hasCustomPrompt="1"/>
          </p:nvPr>
        </p:nvSpPr>
        <p:spPr>
          <a:xfrm>
            <a:off x="504000" y="2846071"/>
            <a:ext cx="2556000" cy="10800"/>
          </a:xfrm>
          <a:solidFill>
            <a:schemeClr val="bg1"/>
          </a:solidFill>
        </p:spPr>
        <p:txBody>
          <a:bodyPr>
            <a:noAutofit/>
          </a:bodyPr>
          <a:lstStyle>
            <a:lvl1pPr>
              <a:defRPr sz="100">
                <a:solidFill>
                  <a:schemeClr val="bg1"/>
                </a:solidFill>
              </a:defRPr>
            </a:lvl1pPr>
          </a:lstStyle>
          <a:p>
            <a:r>
              <a:rPr lang="en-US"/>
              <a:t>.</a:t>
            </a:r>
          </a:p>
        </p:txBody>
      </p:sp>
      <p:sp>
        <p:nvSpPr>
          <p:cNvPr id="43" name="Picture Placeholder 318">
            <a:extLst>
              <a:ext uri="{FF2B5EF4-FFF2-40B4-BE49-F238E27FC236}">
                <a16:creationId xmlns:a16="http://schemas.microsoft.com/office/drawing/2014/main" id="{F7443E40-5BC4-D43A-9AB9-3D4FA1CF01F7}"/>
              </a:ext>
            </a:extLst>
          </p:cNvPr>
          <p:cNvSpPr>
            <a:spLocks noGrp="1"/>
          </p:cNvSpPr>
          <p:nvPr>
            <p:ph type="pic" sz="quarter" idx="58" hasCustomPrompt="1"/>
          </p:nvPr>
        </p:nvSpPr>
        <p:spPr>
          <a:xfrm>
            <a:off x="504000" y="4855864"/>
            <a:ext cx="2556000" cy="10800"/>
          </a:xfrm>
          <a:solidFill>
            <a:schemeClr val="bg1"/>
          </a:solidFill>
        </p:spPr>
        <p:txBody>
          <a:bodyPr>
            <a:noAutofit/>
          </a:bodyPr>
          <a:lstStyle>
            <a:lvl1pPr>
              <a:defRPr sz="100">
                <a:solidFill>
                  <a:schemeClr val="bg1"/>
                </a:solidFill>
              </a:defRPr>
            </a:lvl1pPr>
          </a:lstStyle>
          <a:p>
            <a:r>
              <a:rPr lang="en-US"/>
              <a:t>.</a:t>
            </a:r>
          </a:p>
        </p:txBody>
      </p:sp>
      <p:sp>
        <p:nvSpPr>
          <p:cNvPr id="6" name="Footer Placeholder 4">
            <a:extLst>
              <a:ext uri="{FF2B5EF4-FFF2-40B4-BE49-F238E27FC236}">
                <a16:creationId xmlns:a16="http://schemas.microsoft.com/office/drawing/2014/main" id="{BB130159-00C9-D911-D611-4C6A80EABEFF}"/>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86096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2CB-BFA7-564E-A41B-A9822998C20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F85A8B0-9CA0-C8A8-718E-F9304D4F3B77}"/>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414383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F6DE0-BF7D-3B5B-E0D2-8705EB9BF7AB}"/>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2287382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760-A4D4-54A9-9560-0106EF567647}"/>
              </a:ext>
            </a:extLst>
          </p:cNvPr>
          <p:cNvSpPr>
            <a:spLocks noGrp="1"/>
          </p:cNvSpPr>
          <p:nvPr>
            <p:ph type="title"/>
          </p:nvPr>
        </p:nvSpPr>
        <p:spPr>
          <a:xfrm>
            <a:off x="503999" y="1008000"/>
            <a:ext cx="7020000" cy="1440000"/>
          </a:xfrm>
        </p:spPr>
        <p:txBody>
          <a:bodyPr anchor="t" anchorCtr="0">
            <a:no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791A278-DC97-3488-EFC2-586FFD2A4F76}"/>
              </a:ext>
            </a:extLst>
          </p:cNvPr>
          <p:cNvSpPr>
            <a:spLocks noGrp="1"/>
          </p:cNvSpPr>
          <p:nvPr>
            <p:ph type="body" idx="1"/>
          </p:nvPr>
        </p:nvSpPr>
        <p:spPr>
          <a:xfrm>
            <a:off x="503999" y="5850000"/>
            <a:ext cx="7020000" cy="543833"/>
          </a:xfrm>
        </p:spPr>
        <p:txBody>
          <a:bodyPr anchor="b" anchorCtr="0">
            <a:no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10F438-AFB7-5F3C-A997-FCA70B7FFF15}"/>
              </a:ext>
            </a:extLst>
          </p:cNvPr>
          <p:cNvSpPr>
            <a:spLocks noGrp="1"/>
          </p:cNvSpPr>
          <p:nvPr>
            <p:ph type="sldNum" sz="quarter" idx="12"/>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13" name="Text Placeholder 11">
            <a:extLst>
              <a:ext uri="{FF2B5EF4-FFF2-40B4-BE49-F238E27FC236}">
                <a16:creationId xmlns:a16="http://schemas.microsoft.com/office/drawing/2014/main" id="{BBEE57C7-5E14-99F2-E9B7-F84DF665E070}"/>
              </a:ext>
            </a:extLst>
          </p:cNvPr>
          <p:cNvSpPr>
            <a:spLocks noGrp="1"/>
          </p:cNvSpPr>
          <p:nvPr>
            <p:ph type="body" sz="quarter" idx="13"/>
          </p:nvPr>
        </p:nvSpPr>
        <p:spPr>
          <a:xfrm>
            <a:off x="503999" y="478066"/>
            <a:ext cx="7019999" cy="252000"/>
          </a:xfrm>
        </p:spPr>
        <p:txBody>
          <a:bodyPr>
            <a:noAutofit/>
          </a:bodyPr>
          <a:lstStyle>
            <a:lvl1pPr>
              <a:defRPr>
                <a:solidFill>
                  <a:schemeClr val="bg1"/>
                </a:solidFill>
              </a:defRPr>
            </a:lvl1pPr>
          </a:lstStyle>
          <a:p>
            <a:pPr lvl="0"/>
            <a:r>
              <a:rPr lang="en-US"/>
              <a:t>Click to edit Master text styles</a:t>
            </a:r>
          </a:p>
        </p:txBody>
      </p:sp>
      <p:cxnSp>
        <p:nvCxnSpPr>
          <p:cNvPr id="16" name="Straight Connector 15">
            <a:extLst>
              <a:ext uri="{FF2B5EF4-FFF2-40B4-BE49-F238E27FC236}">
                <a16:creationId xmlns:a16="http://schemas.microsoft.com/office/drawing/2014/main" id="{62841F51-74B5-6C79-18C5-1823932208A3}"/>
              </a:ext>
            </a:extLst>
          </p:cNvPr>
          <p:cNvCxnSpPr/>
          <p:nvPr userDrawn="1"/>
        </p:nvCxnSpPr>
        <p:spPr>
          <a:xfrm>
            <a:off x="504000" y="804798"/>
            <a:ext cx="70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5685D54-F47D-A118-4CB1-7A8E76B62538}"/>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195844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em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1A74-D404-43C3-558E-0E756F726DBD}"/>
              </a:ext>
            </a:extLst>
          </p:cNvPr>
          <p:cNvSpPr>
            <a:spLocks noGrp="1"/>
          </p:cNvSpPr>
          <p:nvPr>
            <p:ph type="title"/>
          </p:nvPr>
        </p:nvSpPr>
        <p:spPr>
          <a:xfrm>
            <a:off x="504000" y="450000"/>
            <a:ext cx="7020000" cy="756000"/>
          </a:xfrm>
        </p:spPr>
        <p:txBody>
          <a:bodyPr>
            <a:noAutofit/>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9" name="Text Placeholder 8">
            <a:extLst>
              <a:ext uri="{FF2B5EF4-FFF2-40B4-BE49-F238E27FC236}">
                <a16:creationId xmlns:a16="http://schemas.microsoft.com/office/drawing/2014/main" id="{C2D1135A-C4FE-FFB0-9DD7-55F9694F78D9}"/>
              </a:ext>
            </a:extLst>
          </p:cNvPr>
          <p:cNvSpPr>
            <a:spLocks noGrp="1"/>
          </p:cNvSpPr>
          <p:nvPr>
            <p:ph type="body" sz="quarter" idx="12"/>
          </p:nvPr>
        </p:nvSpPr>
        <p:spPr>
          <a:xfrm>
            <a:off x="503999" y="2178000"/>
            <a:ext cx="7020000" cy="2484000"/>
          </a:xfrm>
        </p:spPr>
        <p:txBody>
          <a:bodyPr>
            <a:noAutofit/>
          </a:bodyPr>
          <a:lstStyle>
            <a:lvl1pPr>
              <a:defRPr sz="3200">
                <a:solidFill>
                  <a:schemeClr val="bg1"/>
                </a:solidFill>
              </a:defRPr>
            </a:lvl1pPr>
            <a:lvl2pPr marL="0" indent="0">
              <a:buNone/>
              <a:defRPr>
                <a:solidFill>
                  <a:schemeClr val="bg1"/>
                </a:solidFill>
              </a:defRPr>
            </a:lvl2pPr>
          </a:lstStyle>
          <a:p>
            <a:pPr lvl="0"/>
            <a:r>
              <a:rPr lang="en-US"/>
              <a:t>Click to edit Master text styles</a:t>
            </a:r>
          </a:p>
        </p:txBody>
      </p:sp>
      <p:sp>
        <p:nvSpPr>
          <p:cNvPr id="13" name="Text Placeholder 8">
            <a:extLst>
              <a:ext uri="{FF2B5EF4-FFF2-40B4-BE49-F238E27FC236}">
                <a16:creationId xmlns:a16="http://schemas.microsoft.com/office/drawing/2014/main" id="{FE2DF6C9-5DEF-1E17-F7F8-51EABA8E2A3B}"/>
              </a:ext>
            </a:extLst>
          </p:cNvPr>
          <p:cNvSpPr>
            <a:spLocks noGrp="1"/>
          </p:cNvSpPr>
          <p:nvPr>
            <p:ph type="body" sz="quarter" idx="13"/>
          </p:nvPr>
        </p:nvSpPr>
        <p:spPr>
          <a:xfrm>
            <a:off x="503999" y="5003950"/>
            <a:ext cx="7020000" cy="251075"/>
          </a:xfrm>
        </p:spPr>
        <p:txBody>
          <a:bodyPr>
            <a:noAutofit/>
          </a:bodyPr>
          <a:lstStyle>
            <a:lvl1pPr>
              <a:defRPr sz="1400">
                <a:solidFill>
                  <a:schemeClr val="bg1"/>
                </a:solidFill>
              </a:defRPr>
            </a:lvl1pPr>
            <a:lvl2pPr marL="0" indent="0">
              <a:buNone/>
              <a:defRPr>
                <a:solidFill>
                  <a:schemeClr val="bg1"/>
                </a:solidFill>
              </a:defRPr>
            </a:lvl2pPr>
          </a:lstStyle>
          <a:p>
            <a:pPr lvl="0"/>
            <a:r>
              <a:rPr lang="en-US"/>
              <a:t>Click to edit Master text styles</a:t>
            </a:r>
          </a:p>
        </p:txBody>
      </p:sp>
      <p:sp>
        <p:nvSpPr>
          <p:cNvPr id="6" name="Footer Placeholder 4">
            <a:extLst>
              <a:ext uri="{FF2B5EF4-FFF2-40B4-BE49-F238E27FC236}">
                <a16:creationId xmlns:a16="http://schemas.microsoft.com/office/drawing/2014/main" id="{39B1AAF4-B8AB-FB4F-89F4-A9B8C0D6A9CA}"/>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4228853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2">
    <p:bg>
      <p:bgPr>
        <a:solidFill>
          <a:schemeClr val="bg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4CFA7879-ACED-E490-2A36-498D0D8B887E}"/>
              </a:ext>
            </a:extLst>
          </p:cNvPr>
          <p:cNvSpPr>
            <a:spLocks noGrp="1"/>
          </p:cNvSpPr>
          <p:nvPr>
            <p:ph type="pic" sz="quarter" idx="13" hasCustomPrompt="1"/>
          </p:nvPr>
        </p:nvSpPr>
        <p:spPr>
          <a:xfrm>
            <a:off x="-1194" y="4"/>
            <a:ext cx="12193194" cy="6857997"/>
          </a:xfrm>
          <a:custGeom>
            <a:avLst/>
            <a:gdLst>
              <a:gd name="connsiteX0" fmla="*/ 711345 w 12193194"/>
              <a:gd name="connsiteY0" fmla="*/ 6546757 h 6857997"/>
              <a:gd name="connsiteX1" fmla="*/ 711356 w 12193194"/>
              <a:gd name="connsiteY1" fmla="*/ 6546768 h 6857997"/>
              <a:gd name="connsiteX2" fmla="*/ 711349 w 12193194"/>
              <a:gd name="connsiteY2" fmla="*/ 6546773 h 6857997"/>
              <a:gd name="connsiteX3" fmla="*/ 1097444 w 12193194"/>
              <a:gd name="connsiteY3" fmla="*/ 6542384 h 6857997"/>
              <a:gd name="connsiteX4" fmla="*/ 1097444 w 12193194"/>
              <a:gd name="connsiteY4" fmla="*/ 6554546 h 6857997"/>
              <a:gd name="connsiteX5" fmla="*/ 1109606 w 12193194"/>
              <a:gd name="connsiteY5" fmla="*/ 6554546 h 6857997"/>
              <a:gd name="connsiteX6" fmla="*/ 1109606 w 12193194"/>
              <a:gd name="connsiteY6" fmla="*/ 6542384 h 6857997"/>
              <a:gd name="connsiteX7" fmla="*/ 710468 w 12193194"/>
              <a:gd name="connsiteY7" fmla="*/ 6522906 h 6857997"/>
              <a:gd name="connsiteX8" fmla="*/ 710480 w 12193194"/>
              <a:gd name="connsiteY8" fmla="*/ 6522906 h 6857997"/>
              <a:gd name="connsiteX9" fmla="*/ 710480 w 12193194"/>
              <a:gd name="connsiteY9" fmla="*/ 6526828 h 6857997"/>
              <a:gd name="connsiteX10" fmla="*/ 708760 w 12193194"/>
              <a:gd name="connsiteY10" fmla="*/ 6537517 h 6857997"/>
              <a:gd name="connsiteX11" fmla="*/ 701690 w 12193194"/>
              <a:gd name="connsiteY11" fmla="*/ 6544902 h 6857997"/>
              <a:gd name="connsiteX12" fmla="*/ 690709 w 12193194"/>
              <a:gd name="connsiteY12" fmla="*/ 6547600 h 6857997"/>
              <a:gd name="connsiteX13" fmla="*/ 681245 w 12193194"/>
              <a:gd name="connsiteY13" fmla="*/ 6544756 h 6857997"/>
              <a:gd name="connsiteX14" fmla="*/ 678008 w 12193194"/>
              <a:gd name="connsiteY14" fmla="*/ 6537630 h 6857997"/>
              <a:gd name="connsiteX15" fmla="*/ 679491 w 12193194"/>
              <a:gd name="connsiteY15" fmla="*/ 6532549 h 6857997"/>
              <a:gd name="connsiteX16" fmla="*/ 683706 w 12193194"/>
              <a:gd name="connsiteY16" fmla="*/ 6529076 h 6857997"/>
              <a:gd name="connsiteX17" fmla="*/ 693024 w 12193194"/>
              <a:gd name="connsiteY17" fmla="*/ 6526941 h 6857997"/>
              <a:gd name="connsiteX18" fmla="*/ 710468 w 12193194"/>
              <a:gd name="connsiteY18" fmla="*/ 6522906 h 6857997"/>
              <a:gd name="connsiteX19" fmla="*/ 1209673 w 12193194"/>
              <a:gd name="connsiteY19" fmla="*/ 6498931 h 6857997"/>
              <a:gd name="connsiteX20" fmla="*/ 1222879 w 12193194"/>
              <a:gd name="connsiteY20" fmla="*/ 6504955 h 6857997"/>
              <a:gd name="connsiteX21" fmla="*/ 1228196 w 12193194"/>
              <a:gd name="connsiteY21" fmla="*/ 6522669 h 6857997"/>
              <a:gd name="connsiteX22" fmla="*/ 1222913 w 12193194"/>
              <a:gd name="connsiteY22" fmla="*/ 6541125 h 6857997"/>
              <a:gd name="connsiteX23" fmla="*/ 1209684 w 12193194"/>
              <a:gd name="connsiteY23" fmla="*/ 6547184 h 6857997"/>
              <a:gd name="connsiteX24" fmla="*/ 1196387 w 12193194"/>
              <a:gd name="connsiteY24" fmla="*/ 6541159 h 6857997"/>
              <a:gd name="connsiteX25" fmla="*/ 1191104 w 12193194"/>
              <a:gd name="connsiteY25" fmla="*/ 6523029 h 6857997"/>
              <a:gd name="connsiteX26" fmla="*/ 1191093 w 12193194"/>
              <a:gd name="connsiteY26" fmla="*/ 6523029 h 6857997"/>
              <a:gd name="connsiteX27" fmla="*/ 1196376 w 12193194"/>
              <a:gd name="connsiteY27" fmla="*/ 6504933 h 6857997"/>
              <a:gd name="connsiteX28" fmla="*/ 1209673 w 12193194"/>
              <a:gd name="connsiteY28" fmla="*/ 6498931 h 6857997"/>
              <a:gd name="connsiteX29" fmla="*/ 964256 w 12193194"/>
              <a:gd name="connsiteY29" fmla="*/ 6498931 h 6857997"/>
              <a:gd name="connsiteX30" fmla="*/ 977462 w 12193194"/>
              <a:gd name="connsiteY30" fmla="*/ 6504955 h 6857997"/>
              <a:gd name="connsiteX31" fmla="*/ 982779 w 12193194"/>
              <a:gd name="connsiteY31" fmla="*/ 6522669 h 6857997"/>
              <a:gd name="connsiteX32" fmla="*/ 977496 w 12193194"/>
              <a:gd name="connsiteY32" fmla="*/ 6541125 h 6857997"/>
              <a:gd name="connsiteX33" fmla="*/ 964267 w 12193194"/>
              <a:gd name="connsiteY33" fmla="*/ 6547184 h 6857997"/>
              <a:gd name="connsiteX34" fmla="*/ 950970 w 12193194"/>
              <a:gd name="connsiteY34" fmla="*/ 6541159 h 6857997"/>
              <a:gd name="connsiteX35" fmla="*/ 945687 w 12193194"/>
              <a:gd name="connsiteY35" fmla="*/ 6523029 h 6857997"/>
              <a:gd name="connsiteX36" fmla="*/ 945676 w 12193194"/>
              <a:gd name="connsiteY36" fmla="*/ 6523029 h 6857997"/>
              <a:gd name="connsiteX37" fmla="*/ 950959 w 12193194"/>
              <a:gd name="connsiteY37" fmla="*/ 6504933 h 6857997"/>
              <a:gd name="connsiteX38" fmla="*/ 964256 w 12193194"/>
              <a:gd name="connsiteY38" fmla="*/ 6498931 h 6857997"/>
              <a:gd name="connsiteX39" fmla="*/ 630620 w 12193194"/>
              <a:gd name="connsiteY39" fmla="*/ 6498931 h 6857997"/>
              <a:gd name="connsiteX40" fmla="*/ 643825 w 12193194"/>
              <a:gd name="connsiteY40" fmla="*/ 6504955 h 6857997"/>
              <a:gd name="connsiteX41" fmla="*/ 649143 w 12193194"/>
              <a:gd name="connsiteY41" fmla="*/ 6522669 h 6857997"/>
              <a:gd name="connsiteX42" fmla="*/ 643859 w 12193194"/>
              <a:gd name="connsiteY42" fmla="*/ 6541125 h 6857997"/>
              <a:gd name="connsiteX43" fmla="*/ 630631 w 12193194"/>
              <a:gd name="connsiteY43" fmla="*/ 6547184 h 6857997"/>
              <a:gd name="connsiteX44" fmla="*/ 617334 w 12193194"/>
              <a:gd name="connsiteY44" fmla="*/ 6541159 h 6857997"/>
              <a:gd name="connsiteX45" fmla="*/ 612051 w 12193194"/>
              <a:gd name="connsiteY45" fmla="*/ 6523029 h 6857997"/>
              <a:gd name="connsiteX46" fmla="*/ 612040 w 12193194"/>
              <a:gd name="connsiteY46" fmla="*/ 6523029 h 6857997"/>
              <a:gd name="connsiteX47" fmla="*/ 617323 w 12193194"/>
              <a:gd name="connsiteY47" fmla="*/ 6504933 h 6857997"/>
              <a:gd name="connsiteX48" fmla="*/ 630620 w 12193194"/>
              <a:gd name="connsiteY48" fmla="*/ 6498931 h 6857997"/>
              <a:gd name="connsiteX49" fmla="*/ 759193 w 12193194"/>
              <a:gd name="connsiteY49" fmla="*/ 6498920 h 6857997"/>
              <a:gd name="connsiteX50" fmla="*/ 771478 w 12193194"/>
              <a:gd name="connsiteY50" fmla="*/ 6504978 h 6857997"/>
              <a:gd name="connsiteX51" fmla="*/ 776469 w 12193194"/>
              <a:gd name="connsiteY51" fmla="*/ 6523974 h 6857997"/>
              <a:gd name="connsiteX52" fmla="*/ 771579 w 12193194"/>
              <a:gd name="connsiteY52" fmla="*/ 6541452 h 6857997"/>
              <a:gd name="connsiteX53" fmla="*/ 759676 w 12193194"/>
              <a:gd name="connsiteY53" fmla="*/ 6547184 h 6857997"/>
              <a:gd name="connsiteX54" fmla="*/ 747627 w 12193194"/>
              <a:gd name="connsiteY54" fmla="*/ 6541193 h 6857997"/>
              <a:gd name="connsiteX55" fmla="*/ 742524 w 12193194"/>
              <a:gd name="connsiteY55" fmla="*/ 6523086 h 6857997"/>
              <a:gd name="connsiteX56" fmla="*/ 742524 w 12193194"/>
              <a:gd name="connsiteY56" fmla="*/ 6523075 h 6857997"/>
              <a:gd name="connsiteX57" fmla="*/ 742513 w 12193194"/>
              <a:gd name="connsiteY57" fmla="*/ 6523075 h 6857997"/>
              <a:gd name="connsiteX58" fmla="*/ 747290 w 12193194"/>
              <a:gd name="connsiteY58" fmla="*/ 6504731 h 6857997"/>
              <a:gd name="connsiteX59" fmla="*/ 759193 w 12193194"/>
              <a:gd name="connsiteY59" fmla="*/ 6498920 h 6857997"/>
              <a:gd name="connsiteX60" fmla="*/ 857393 w 12193194"/>
              <a:gd name="connsiteY60" fmla="*/ 6491513 h 6857997"/>
              <a:gd name="connsiteX61" fmla="*/ 857393 w 12193194"/>
              <a:gd name="connsiteY61" fmla="*/ 6554546 h 6857997"/>
              <a:gd name="connsiteX62" fmla="*/ 868082 w 12193194"/>
              <a:gd name="connsiteY62" fmla="*/ 6554546 h 6857997"/>
              <a:gd name="connsiteX63" fmla="*/ 868082 w 12193194"/>
              <a:gd name="connsiteY63" fmla="*/ 6491513 h 6857997"/>
              <a:gd name="connsiteX64" fmla="*/ 580525 w 12193194"/>
              <a:gd name="connsiteY64" fmla="*/ 6491513 h 6857997"/>
              <a:gd name="connsiteX65" fmla="*/ 580525 w 12193194"/>
              <a:gd name="connsiteY65" fmla="*/ 6554546 h 6857997"/>
              <a:gd name="connsiteX66" fmla="*/ 591215 w 12193194"/>
              <a:gd name="connsiteY66" fmla="*/ 6554546 h 6857997"/>
              <a:gd name="connsiteX67" fmla="*/ 591215 w 12193194"/>
              <a:gd name="connsiteY67" fmla="*/ 6491513 h 6857997"/>
              <a:gd name="connsiteX68" fmla="*/ 1035843 w 12193194"/>
              <a:gd name="connsiteY68" fmla="*/ 6491512 h 6857997"/>
              <a:gd name="connsiteX69" fmla="*/ 1059761 w 12193194"/>
              <a:gd name="connsiteY69" fmla="*/ 6554669 h 6857997"/>
              <a:gd name="connsiteX70" fmla="*/ 1058817 w 12193194"/>
              <a:gd name="connsiteY70" fmla="*/ 6557277 h 6857997"/>
              <a:gd name="connsiteX71" fmla="*/ 1055546 w 12193194"/>
              <a:gd name="connsiteY71" fmla="*/ 6565223 h 6857997"/>
              <a:gd name="connsiteX72" fmla="*/ 1052051 w 12193194"/>
              <a:gd name="connsiteY72" fmla="*/ 6568550 h 6857997"/>
              <a:gd name="connsiteX73" fmla="*/ 1046352 w 12193194"/>
              <a:gd name="connsiteY73" fmla="*/ 6569742 h 6857997"/>
              <a:gd name="connsiteX74" fmla="*/ 1040238 w 12193194"/>
              <a:gd name="connsiteY74" fmla="*/ 6568798 h 6857997"/>
              <a:gd name="connsiteX75" fmla="*/ 1041429 w 12193194"/>
              <a:gd name="connsiteY75" fmla="*/ 6578824 h 6857997"/>
              <a:gd name="connsiteX76" fmla="*/ 1041407 w 12193194"/>
              <a:gd name="connsiteY76" fmla="*/ 6578824 h 6857997"/>
              <a:gd name="connsiteX77" fmla="*/ 1048286 w 12193194"/>
              <a:gd name="connsiteY77" fmla="*/ 6580127 h 6857997"/>
              <a:gd name="connsiteX78" fmla="*/ 1057075 w 12193194"/>
              <a:gd name="connsiteY78" fmla="*/ 6577666 h 6857997"/>
              <a:gd name="connsiteX79" fmla="*/ 1063605 w 12193194"/>
              <a:gd name="connsiteY79" fmla="*/ 6569922 h 6857997"/>
              <a:gd name="connsiteX80" fmla="*/ 1069607 w 12193194"/>
              <a:gd name="connsiteY80" fmla="*/ 6555613 h 6857997"/>
              <a:gd name="connsiteX81" fmla="*/ 1093593 w 12193194"/>
              <a:gd name="connsiteY81" fmla="*/ 6491512 h 6857997"/>
              <a:gd name="connsiteX82" fmla="*/ 1082904 w 12193194"/>
              <a:gd name="connsiteY82" fmla="*/ 6491512 h 6857997"/>
              <a:gd name="connsiteX83" fmla="*/ 1069428 w 12193194"/>
              <a:gd name="connsiteY83" fmla="*/ 6528255 h 6857997"/>
              <a:gd name="connsiteX84" fmla="*/ 1065033 w 12193194"/>
              <a:gd name="connsiteY84" fmla="*/ 6542620 h 6857997"/>
              <a:gd name="connsiteX85" fmla="*/ 1060469 w 12193194"/>
              <a:gd name="connsiteY85" fmla="*/ 6528019 h 6857997"/>
              <a:gd name="connsiteX86" fmla="*/ 1047353 w 12193194"/>
              <a:gd name="connsiteY86" fmla="*/ 6491512 h 6857997"/>
              <a:gd name="connsiteX87" fmla="*/ 794104 w 12193194"/>
              <a:gd name="connsiteY87" fmla="*/ 6491512 h 6857997"/>
              <a:gd name="connsiteX88" fmla="*/ 818090 w 12193194"/>
              <a:gd name="connsiteY88" fmla="*/ 6554545 h 6857997"/>
              <a:gd name="connsiteX89" fmla="*/ 818090 w 12193194"/>
              <a:gd name="connsiteY89" fmla="*/ 6554557 h 6857997"/>
              <a:gd name="connsiteX90" fmla="*/ 828048 w 12193194"/>
              <a:gd name="connsiteY90" fmla="*/ 6554557 h 6857997"/>
              <a:gd name="connsiteX91" fmla="*/ 851910 w 12193194"/>
              <a:gd name="connsiteY91" fmla="*/ 6491523 h 6857997"/>
              <a:gd name="connsiteX92" fmla="*/ 840929 w 12193194"/>
              <a:gd name="connsiteY92" fmla="*/ 6491523 h 6857997"/>
              <a:gd name="connsiteX93" fmla="*/ 826924 w 12193194"/>
              <a:gd name="connsiteY93" fmla="*/ 6529986 h 6857997"/>
              <a:gd name="connsiteX94" fmla="*/ 822945 w 12193194"/>
              <a:gd name="connsiteY94" fmla="*/ 6541979 h 6857997"/>
              <a:gd name="connsiteX95" fmla="*/ 818910 w 12193194"/>
              <a:gd name="connsiteY95" fmla="*/ 6529267 h 6857997"/>
              <a:gd name="connsiteX96" fmla="*/ 805378 w 12193194"/>
              <a:gd name="connsiteY96" fmla="*/ 6491512 h 6857997"/>
              <a:gd name="connsiteX97" fmla="*/ 1276368 w 12193194"/>
              <a:gd name="connsiteY97" fmla="*/ 6490085 h 6857997"/>
              <a:gd name="connsiteX98" fmla="*/ 1265150 w 12193194"/>
              <a:gd name="connsiteY98" fmla="*/ 6492906 h 6857997"/>
              <a:gd name="connsiteX99" fmla="*/ 1257260 w 12193194"/>
              <a:gd name="connsiteY99" fmla="*/ 6500358 h 6857997"/>
              <a:gd name="connsiteX100" fmla="*/ 1257260 w 12193194"/>
              <a:gd name="connsiteY100" fmla="*/ 6491512 h 6857997"/>
              <a:gd name="connsiteX101" fmla="*/ 1247706 w 12193194"/>
              <a:gd name="connsiteY101" fmla="*/ 6491512 h 6857997"/>
              <a:gd name="connsiteX102" fmla="*/ 1247706 w 12193194"/>
              <a:gd name="connsiteY102" fmla="*/ 6554546 h 6857997"/>
              <a:gd name="connsiteX103" fmla="*/ 1247695 w 12193194"/>
              <a:gd name="connsiteY103" fmla="*/ 6554546 h 6857997"/>
              <a:gd name="connsiteX104" fmla="*/ 1247695 w 12193194"/>
              <a:gd name="connsiteY104" fmla="*/ 6554568 h 6857997"/>
              <a:gd name="connsiteX105" fmla="*/ 1258384 w 12193194"/>
              <a:gd name="connsiteY105" fmla="*/ 6554568 h 6857997"/>
              <a:gd name="connsiteX106" fmla="*/ 1258384 w 12193194"/>
              <a:gd name="connsiteY106" fmla="*/ 6521860 h 6857997"/>
              <a:gd name="connsiteX107" fmla="*/ 1260104 w 12193194"/>
              <a:gd name="connsiteY107" fmla="*/ 6508687 h 6857997"/>
              <a:gd name="connsiteX108" fmla="*/ 1265645 w 12193194"/>
              <a:gd name="connsiteY108" fmla="*/ 6501741 h 6857997"/>
              <a:gd name="connsiteX109" fmla="*/ 1273985 w 12193194"/>
              <a:gd name="connsiteY109" fmla="*/ 6499369 h 6857997"/>
              <a:gd name="connsiteX110" fmla="*/ 1282538 w 12193194"/>
              <a:gd name="connsiteY110" fmla="*/ 6502921 h 6857997"/>
              <a:gd name="connsiteX111" fmla="*/ 1285146 w 12193194"/>
              <a:gd name="connsiteY111" fmla="*/ 6513610 h 6857997"/>
              <a:gd name="connsiteX112" fmla="*/ 1285146 w 12193194"/>
              <a:gd name="connsiteY112" fmla="*/ 6554568 h 6857997"/>
              <a:gd name="connsiteX113" fmla="*/ 1295835 w 12193194"/>
              <a:gd name="connsiteY113" fmla="*/ 6554568 h 6857997"/>
              <a:gd name="connsiteX114" fmla="*/ 1295835 w 12193194"/>
              <a:gd name="connsiteY114" fmla="*/ 6517937 h 6857997"/>
              <a:gd name="connsiteX115" fmla="*/ 1300230 w 12193194"/>
              <a:gd name="connsiteY115" fmla="*/ 6503786 h 6857997"/>
              <a:gd name="connsiteX116" fmla="*/ 1311268 w 12193194"/>
              <a:gd name="connsiteY116" fmla="*/ 6499369 h 6857997"/>
              <a:gd name="connsiteX117" fmla="*/ 1317674 w 12193194"/>
              <a:gd name="connsiteY117" fmla="*/ 6501089 h 6857997"/>
              <a:gd name="connsiteX118" fmla="*/ 1321440 w 12193194"/>
              <a:gd name="connsiteY118" fmla="*/ 6505619 h 6857997"/>
              <a:gd name="connsiteX119" fmla="*/ 1322485 w 12193194"/>
              <a:gd name="connsiteY119" fmla="*/ 6514846 h 6857997"/>
              <a:gd name="connsiteX120" fmla="*/ 1322485 w 12193194"/>
              <a:gd name="connsiteY120" fmla="*/ 6554557 h 6857997"/>
              <a:gd name="connsiteX121" fmla="*/ 1333107 w 12193194"/>
              <a:gd name="connsiteY121" fmla="*/ 6554557 h 6857997"/>
              <a:gd name="connsiteX122" fmla="*/ 1333107 w 12193194"/>
              <a:gd name="connsiteY122" fmla="*/ 6511283 h 6857997"/>
              <a:gd name="connsiteX123" fmla="*/ 1328060 w 12193194"/>
              <a:gd name="connsiteY123" fmla="*/ 6495289 h 6857997"/>
              <a:gd name="connsiteX124" fmla="*/ 1313639 w 12193194"/>
              <a:gd name="connsiteY124" fmla="*/ 6490096 h 6857997"/>
              <a:gd name="connsiteX125" fmla="*/ 1294172 w 12193194"/>
              <a:gd name="connsiteY125" fmla="*/ 6501134 h 6857997"/>
              <a:gd name="connsiteX126" fmla="*/ 1287855 w 12193194"/>
              <a:gd name="connsiteY126" fmla="*/ 6492996 h 6857997"/>
              <a:gd name="connsiteX127" fmla="*/ 1276368 w 12193194"/>
              <a:gd name="connsiteY127" fmla="*/ 6490085 h 6857997"/>
              <a:gd name="connsiteX128" fmla="*/ 1209661 w 12193194"/>
              <a:gd name="connsiteY128" fmla="*/ 6490085 h 6857997"/>
              <a:gd name="connsiteX129" fmla="*/ 1180123 w 12193194"/>
              <a:gd name="connsiteY129" fmla="*/ 6521309 h 6857997"/>
              <a:gd name="connsiteX130" fmla="*/ 1180123 w 12193194"/>
              <a:gd name="connsiteY130" fmla="*/ 6524760 h 6857997"/>
              <a:gd name="connsiteX131" fmla="*/ 1209661 w 12193194"/>
              <a:gd name="connsiteY131" fmla="*/ 6555985 h 6857997"/>
              <a:gd name="connsiteX132" fmla="*/ 1239200 w 12193194"/>
              <a:gd name="connsiteY132" fmla="*/ 6524760 h 6857997"/>
              <a:gd name="connsiteX133" fmla="*/ 1239200 w 12193194"/>
              <a:gd name="connsiteY133" fmla="*/ 6521309 h 6857997"/>
              <a:gd name="connsiteX134" fmla="*/ 1209661 w 12193194"/>
              <a:gd name="connsiteY134" fmla="*/ 6490085 h 6857997"/>
              <a:gd name="connsiteX135" fmla="*/ 1025432 w 12193194"/>
              <a:gd name="connsiteY135" fmla="*/ 6490085 h 6857997"/>
              <a:gd name="connsiteX136" fmla="*/ 1018575 w 12193194"/>
              <a:gd name="connsiteY136" fmla="*/ 6492232 h 6857997"/>
              <a:gd name="connsiteX137" fmla="*/ 1011775 w 12193194"/>
              <a:gd name="connsiteY137" fmla="*/ 6501078 h 6857997"/>
              <a:gd name="connsiteX138" fmla="*/ 1011775 w 12193194"/>
              <a:gd name="connsiteY138" fmla="*/ 6491512 h 6857997"/>
              <a:gd name="connsiteX139" fmla="*/ 1002154 w 12193194"/>
              <a:gd name="connsiteY139" fmla="*/ 6491512 h 6857997"/>
              <a:gd name="connsiteX140" fmla="*/ 1002154 w 12193194"/>
              <a:gd name="connsiteY140" fmla="*/ 6554535 h 6857997"/>
              <a:gd name="connsiteX141" fmla="*/ 1012854 w 12193194"/>
              <a:gd name="connsiteY141" fmla="*/ 6554535 h 6857997"/>
              <a:gd name="connsiteX142" fmla="*/ 1012854 w 12193194"/>
              <a:gd name="connsiteY142" fmla="*/ 6521534 h 6857997"/>
              <a:gd name="connsiteX143" fmla="*/ 1014630 w 12193194"/>
              <a:gd name="connsiteY143" fmla="*/ 6509069 h 6857997"/>
              <a:gd name="connsiteX144" fmla="*/ 1018609 w 12193194"/>
              <a:gd name="connsiteY144" fmla="*/ 6503224 h 6857997"/>
              <a:gd name="connsiteX145" fmla="*/ 1024903 w 12193194"/>
              <a:gd name="connsiteY145" fmla="*/ 6501123 h 6857997"/>
              <a:gd name="connsiteX146" fmla="*/ 1032738 w 12193194"/>
              <a:gd name="connsiteY146" fmla="*/ 6503438 h 6857997"/>
              <a:gd name="connsiteX147" fmla="*/ 1036413 w 12193194"/>
              <a:gd name="connsiteY147" fmla="*/ 6493524 h 6857997"/>
              <a:gd name="connsiteX148" fmla="*/ 1025432 w 12193194"/>
              <a:gd name="connsiteY148" fmla="*/ 6490085 h 6857997"/>
              <a:gd name="connsiteX149" fmla="*/ 964233 w 12193194"/>
              <a:gd name="connsiteY149" fmla="*/ 6490085 h 6857997"/>
              <a:gd name="connsiteX150" fmla="*/ 934706 w 12193194"/>
              <a:gd name="connsiteY150" fmla="*/ 6521309 h 6857997"/>
              <a:gd name="connsiteX151" fmla="*/ 934706 w 12193194"/>
              <a:gd name="connsiteY151" fmla="*/ 6524760 h 6857997"/>
              <a:gd name="connsiteX152" fmla="*/ 964233 w 12193194"/>
              <a:gd name="connsiteY152" fmla="*/ 6555985 h 6857997"/>
              <a:gd name="connsiteX153" fmla="*/ 993771 w 12193194"/>
              <a:gd name="connsiteY153" fmla="*/ 6524760 h 6857997"/>
              <a:gd name="connsiteX154" fmla="*/ 993771 w 12193194"/>
              <a:gd name="connsiteY154" fmla="*/ 6521309 h 6857997"/>
              <a:gd name="connsiteX155" fmla="*/ 964233 w 12193194"/>
              <a:gd name="connsiteY155" fmla="*/ 6490085 h 6857997"/>
              <a:gd name="connsiteX156" fmla="*/ 696857 w 12193194"/>
              <a:gd name="connsiteY156" fmla="*/ 6490085 h 6857997"/>
              <a:gd name="connsiteX157" fmla="*/ 682549 w 12193194"/>
              <a:gd name="connsiteY157" fmla="*/ 6492310 h 6857997"/>
              <a:gd name="connsiteX158" fmla="*/ 673118 w 12193194"/>
              <a:gd name="connsiteY158" fmla="*/ 6498661 h 6857997"/>
              <a:gd name="connsiteX159" fmla="*/ 668431 w 12193194"/>
              <a:gd name="connsiteY159" fmla="*/ 6509485 h 6857997"/>
              <a:gd name="connsiteX160" fmla="*/ 678873 w 12193194"/>
              <a:gd name="connsiteY160" fmla="*/ 6510913 h 6857997"/>
              <a:gd name="connsiteX161" fmla="*/ 684190 w 12193194"/>
              <a:gd name="connsiteY161" fmla="*/ 6501561 h 6857997"/>
              <a:gd name="connsiteX162" fmla="*/ 695317 w 12193194"/>
              <a:gd name="connsiteY162" fmla="*/ 6498920 h 6857997"/>
              <a:gd name="connsiteX163" fmla="*/ 707479 w 12193194"/>
              <a:gd name="connsiteY163" fmla="*/ 6502539 h 6857997"/>
              <a:gd name="connsiteX164" fmla="*/ 710502 w 12193194"/>
              <a:gd name="connsiteY164" fmla="*/ 6511744 h 6857997"/>
              <a:gd name="connsiteX165" fmla="*/ 710446 w 12193194"/>
              <a:gd name="connsiteY165" fmla="*/ 6514532 h 6857997"/>
              <a:gd name="connsiteX166" fmla="*/ 691394 w 12193194"/>
              <a:gd name="connsiteY166" fmla="*/ 6518207 h 6857997"/>
              <a:gd name="connsiteX167" fmla="*/ 681897 w 12193194"/>
              <a:gd name="connsiteY167" fmla="*/ 6519815 h 6857997"/>
              <a:gd name="connsiteX168" fmla="*/ 674220 w 12193194"/>
              <a:gd name="connsiteY168" fmla="*/ 6523310 h 6857997"/>
              <a:gd name="connsiteX169" fmla="*/ 668701 w 12193194"/>
              <a:gd name="connsiteY169" fmla="*/ 6529458 h 6857997"/>
              <a:gd name="connsiteX170" fmla="*/ 666588 w 12193194"/>
              <a:gd name="connsiteY170" fmla="*/ 6537922 h 6857997"/>
              <a:gd name="connsiteX171" fmla="*/ 672174 w 12193194"/>
              <a:gd name="connsiteY171" fmla="*/ 6550893 h 6857997"/>
              <a:gd name="connsiteX172" fmla="*/ 688146 w 12193194"/>
              <a:gd name="connsiteY172" fmla="*/ 6555973 h 6857997"/>
              <a:gd name="connsiteX173" fmla="*/ 699925 w 12193194"/>
              <a:gd name="connsiteY173" fmla="*/ 6553894 h 6857997"/>
              <a:gd name="connsiteX174" fmla="*/ 711349 w 12193194"/>
              <a:gd name="connsiteY174" fmla="*/ 6546773 h 6857997"/>
              <a:gd name="connsiteX175" fmla="*/ 713481 w 12193194"/>
              <a:gd name="connsiteY175" fmla="*/ 6554535 h 6857997"/>
              <a:gd name="connsiteX176" fmla="*/ 724631 w 12193194"/>
              <a:gd name="connsiteY176" fmla="*/ 6554535 h 6857997"/>
              <a:gd name="connsiteX177" fmla="*/ 721933 w 12193194"/>
              <a:gd name="connsiteY177" fmla="*/ 6546970 h 6857997"/>
              <a:gd name="connsiteX178" fmla="*/ 721259 w 12193194"/>
              <a:gd name="connsiteY178" fmla="*/ 6528132 h 6857997"/>
              <a:gd name="connsiteX179" fmla="*/ 721259 w 12193194"/>
              <a:gd name="connsiteY179" fmla="*/ 6513891 h 6857997"/>
              <a:gd name="connsiteX180" fmla="*/ 720719 w 12193194"/>
              <a:gd name="connsiteY180" fmla="*/ 6504034 h 6857997"/>
              <a:gd name="connsiteX181" fmla="*/ 717392 w 12193194"/>
              <a:gd name="connsiteY181" fmla="*/ 6496762 h 6857997"/>
              <a:gd name="connsiteX182" fmla="*/ 709974 w 12193194"/>
              <a:gd name="connsiteY182" fmla="*/ 6491985 h 6857997"/>
              <a:gd name="connsiteX183" fmla="*/ 696857 w 12193194"/>
              <a:gd name="connsiteY183" fmla="*/ 6490085 h 6857997"/>
              <a:gd name="connsiteX184" fmla="*/ 630608 w 12193194"/>
              <a:gd name="connsiteY184" fmla="*/ 6490085 h 6857997"/>
              <a:gd name="connsiteX185" fmla="*/ 601070 w 12193194"/>
              <a:gd name="connsiteY185" fmla="*/ 6521309 h 6857997"/>
              <a:gd name="connsiteX186" fmla="*/ 601070 w 12193194"/>
              <a:gd name="connsiteY186" fmla="*/ 6524760 h 6857997"/>
              <a:gd name="connsiteX187" fmla="*/ 630608 w 12193194"/>
              <a:gd name="connsiteY187" fmla="*/ 6555985 h 6857997"/>
              <a:gd name="connsiteX188" fmla="*/ 660147 w 12193194"/>
              <a:gd name="connsiteY188" fmla="*/ 6524760 h 6857997"/>
              <a:gd name="connsiteX189" fmla="*/ 660147 w 12193194"/>
              <a:gd name="connsiteY189" fmla="*/ 6521309 h 6857997"/>
              <a:gd name="connsiteX190" fmla="*/ 630608 w 12193194"/>
              <a:gd name="connsiteY190" fmla="*/ 6490085 h 6857997"/>
              <a:gd name="connsiteX191" fmla="*/ 565577 w 12193194"/>
              <a:gd name="connsiteY191" fmla="*/ 6490085 h 6857997"/>
              <a:gd name="connsiteX192" fmla="*/ 558720 w 12193194"/>
              <a:gd name="connsiteY192" fmla="*/ 6492232 h 6857997"/>
              <a:gd name="connsiteX193" fmla="*/ 551920 w 12193194"/>
              <a:gd name="connsiteY193" fmla="*/ 6501078 h 6857997"/>
              <a:gd name="connsiteX194" fmla="*/ 551920 w 12193194"/>
              <a:gd name="connsiteY194" fmla="*/ 6491512 h 6857997"/>
              <a:gd name="connsiteX195" fmla="*/ 542299 w 12193194"/>
              <a:gd name="connsiteY195" fmla="*/ 6491512 h 6857997"/>
              <a:gd name="connsiteX196" fmla="*/ 542299 w 12193194"/>
              <a:gd name="connsiteY196" fmla="*/ 6554535 h 6857997"/>
              <a:gd name="connsiteX197" fmla="*/ 552999 w 12193194"/>
              <a:gd name="connsiteY197" fmla="*/ 6554535 h 6857997"/>
              <a:gd name="connsiteX198" fmla="*/ 552999 w 12193194"/>
              <a:gd name="connsiteY198" fmla="*/ 6521534 h 6857997"/>
              <a:gd name="connsiteX199" fmla="*/ 554775 w 12193194"/>
              <a:gd name="connsiteY199" fmla="*/ 6509069 h 6857997"/>
              <a:gd name="connsiteX200" fmla="*/ 558754 w 12193194"/>
              <a:gd name="connsiteY200" fmla="*/ 6503224 h 6857997"/>
              <a:gd name="connsiteX201" fmla="*/ 565048 w 12193194"/>
              <a:gd name="connsiteY201" fmla="*/ 6501123 h 6857997"/>
              <a:gd name="connsiteX202" fmla="*/ 572883 w 12193194"/>
              <a:gd name="connsiteY202" fmla="*/ 6503438 h 6857997"/>
              <a:gd name="connsiteX203" fmla="*/ 576558 w 12193194"/>
              <a:gd name="connsiteY203" fmla="*/ 6493524 h 6857997"/>
              <a:gd name="connsiteX204" fmla="*/ 565577 w 12193194"/>
              <a:gd name="connsiteY204" fmla="*/ 6490085 h 6857997"/>
              <a:gd name="connsiteX205" fmla="*/ 1152803 w 12193194"/>
              <a:gd name="connsiteY205" fmla="*/ 6490074 h 6857997"/>
              <a:gd name="connsiteX206" fmla="*/ 1137753 w 12193194"/>
              <a:gd name="connsiteY206" fmla="*/ 6493907 h 6857997"/>
              <a:gd name="connsiteX207" fmla="*/ 1127457 w 12193194"/>
              <a:gd name="connsiteY207" fmla="*/ 6505394 h 6857997"/>
              <a:gd name="connsiteX208" fmla="*/ 1124074 w 12193194"/>
              <a:gd name="connsiteY208" fmla="*/ 6523265 h 6857997"/>
              <a:gd name="connsiteX209" fmla="*/ 1131942 w 12193194"/>
              <a:gd name="connsiteY209" fmla="*/ 6547510 h 6857997"/>
              <a:gd name="connsiteX210" fmla="*/ 1152747 w 12193194"/>
              <a:gd name="connsiteY210" fmla="*/ 6555974 h 6857997"/>
              <a:gd name="connsiteX211" fmla="*/ 1170169 w 12193194"/>
              <a:gd name="connsiteY211" fmla="*/ 6549825 h 6857997"/>
              <a:gd name="connsiteX212" fmla="*/ 1178981 w 12193194"/>
              <a:gd name="connsiteY212" fmla="*/ 6532819 h 6857997"/>
              <a:gd name="connsiteX213" fmla="*/ 1168483 w 12193194"/>
              <a:gd name="connsiteY213" fmla="*/ 6531459 h 6857997"/>
              <a:gd name="connsiteX214" fmla="*/ 1168483 w 12193194"/>
              <a:gd name="connsiteY214" fmla="*/ 6531448 h 6857997"/>
              <a:gd name="connsiteX215" fmla="*/ 1163132 w 12193194"/>
              <a:gd name="connsiteY215" fmla="*/ 6543317 h 6857997"/>
              <a:gd name="connsiteX216" fmla="*/ 1152623 w 12193194"/>
              <a:gd name="connsiteY216" fmla="*/ 6547173 h 6857997"/>
              <a:gd name="connsiteX217" fmla="*/ 1139922 w 12193194"/>
              <a:gd name="connsiteY217" fmla="*/ 6541418 h 6857997"/>
              <a:gd name="connsiteX218" fmla="*/ 1135055 w 12193194"/>
              <a:gd name="connsiteY218" fmla="*/ 6522962 h 6857997"/>
              <a:gd name="connsiteX219" fmla="*/ 1140102 w 12193194"/>
              <a:gd name="connsiteY219" fmla="*/ 6504641 h 6857997"/>
              <a:gd name="connsiteX220" fmla="*/ 1153219 w 12193194"/>
              <a:gd name="connsiteY220" fmla="*/ 6498852 h 6857997"/>
              <a:gd name="connsiteX221" fmla="*/ 1162334 w 12193194"/>
              <a:gd name="connsiteY221" fmla="*/ 6502056 h 6857997"/>
              <a:gd name="connsiteX222" fmla="*/ 1167583 w 12193194"/>
              <a:gd name="connsiteY222" fmla="*/ 6511621 h 6857997"/>
              <a:gd name="connsiteX223" fmla="*/ 1177969 w 12193194"/>
              <a:gd name="connsiteY223" fmla="*/ 6510014 h 6857997"/>
              <a:gd name="connsiteX224" fmla="*/ 1169595 w 12193194"/>
              <a:gd name="connsiteY224" fmla="*/ 6495267 h 6857997"/>
              <a:gd name="connsiteX225" fmla="*/ 1152803 w 12193194"/>
              <a:gd name="connsiteY225" fmla="*/ 6490074 h 6857997"/>
              <a:gd name="connsiteX226" fmla="*/ 902644 w 12193194"/>
              <a:gd name="connsiteY226" fmla="*/ 6490074 h 6857997"/>
              <a:gd name="connsiteX227" fmla="*/ 893416 w 12193194"/>
              <a:gd name="connsiteY227" fmla="*/ 6491344 h 6857997"/>
              <a:gd name="connsiteX228" fmla="*/ 886616 w 12193194"/>
              <a:gd name="connsiteY228" fmla="*/ 6494469 h 6857997"/>
              <a:gd name="connsiteX229" fmla="*/ 881367 w 12193194"/>
              <a:gd name="connsiteY229" fmla="*/ 6500426 h 6857997"/>
              <a:gd name="connsiteX230" fmla="*/ 879434 w 12193194"/>
              <a:gd name="connsiteY230" fmla="*/ 6508238 h 6857997"/>
              <a:gd name="connsiteX231" fmla="*/ 881772 w 12193194"/>
              <a:gd name="connsiteY231" fmla="*/ 6516701 h 6857997"/>
              <a:gd name="connsiteX232" fmla="*/ 888650 w 12193194"/>
              <a:gd name="connsiteY232" fmla="*/ 6522692 h 6857997"/>
              <a:gd name="connsiteX233" fmla="*/ 904949 w 12193194"/>
              <a:gd name="connsiteY233" fmla="*/ 6527829 h 6857997"/>
              <a:gd name="connsiteX234" fmla="*/ 915874 w 12193194"/>
              <a:gd name="connsiteY234" fmla="*/ 6531448 h 6857997"/>
              <a:gd name="connsiteX235" fmla="*/ 919021 w 12193194"/>
              <a:gd name="connsiteY235" fmla="*/ 6537147 h 6857997"/>
              <a:gd name="connsiteX236" fmla="*/ 915458 w 12193194"/>
              <a:gd name="connsiteY236" fmla="*/ 6544183 h 6857997"/>
              <a:gd name="connsiteX237" fmla="*/ 904533 w 12193194"/>
              <a:gd name="connsiteY237" fmla="*/ 6547184 h 6857997"/>
              <a:gd name="connsiteX238" fmla="*/ 893169 w 12193194"/>
              <a:gd name="connsiteY238" fmla="*/ 6543801 h 6857997"/>
              <a:gd name="connsiteX239" fmla="*/ 888212 w 12193194"/>
              <a:gd name="connsiteY239" fmla="*/ 6534067 h 6857997"/>
              <a:gd name="connsiteX240" fmla="*/ 877647 w 12193194"/>
              <a:gd name="connsiteY240" fmla="*/ 6535730 h 6857997"/>
              <a:gd name="connsiteX241" fmla="*/ 877647 w 12193194"/>
              <a:gd name="connsiteY241" fmla="*/ 6535742 h 6857997"/>
              <a:gd name="connsiteX242" fmla="*/ 877658 w 12193194"/>
              <a:gd name="connsiteY242" fmla="*/ 6535742 h 6857997"/>
              <a:gd name="connsiteX243" fmla="*/ 885885 w 12193194"/>
              <a:gd name="connsiteY243" fmla="*/ 6550882 h 6857997"/>
              <a:gd name="connsiteX244" fmla="*/ 904611 w 12193194"/>
              <a:gd name="connsiteY244" fmla="*/ 6555985 h 6857997"/>
              <a:gd name="connsiteX245" fmla="*/ 917896 w 12193194"/>
              <a:gd name="connsiteY245" fmla="*/ 6553400 h 6857997"/>
              <a:gd name="connsiteX246" fmla="*/ 926889 w 12193194"/>
              <a:gd name="connsiteY246" fmla="*/ 6546094 h 6857997"/>
              <a:gd name="connsiteX247" fmla="*/ 930002 w 12193194"/>
              <a:gd name="connsiteY247" fmla="*/ 6536034 h 6857997"/>
              <a:gd name="connsiteX248" fmla="*/ 927451 w 12193194"/>
              <a:gd name="connsiteY248" fmla="*/ 6526885 h 6857997"/>
              <a:gd name="connsiteX249" fmla="*/ 920415 w 12193194"/>
              <a:gd name="connsiteY249" fmla="*/ 6521276 h 6857997"/>
              <a:gd name="connsiteX250" fmla="*/ 904599 w 12193194"/>
              <a:gd name="connsiteY250" fmla="*/ 6516319 h 6857997"/>
              <a:gd name="connsiteX251" fmla="*/ 895159 w 12193194"/>
              <a:gd name="connsiteY251" fmla="*/ 6513588 h 6857997"/>
              <a:gd name="connsiteX252" fmla="*/ 891067 w 12193194"/>
              <a:gd name="connsiteY252" fmla="*/ 6510733 h 6857997"/>
              <a:gd name="connsiteX253" fmla="*/ 889764 w 12193194"/>
              <a:gd name="connsiteY253" fmla="*/ 6506990 h 6857997"/>
              <a:gd name="connsiteX254" fmla="*/ 892911 w 12193194"/>
              <a:gd name="connsiteY254" fmla="*/ 6501291 h 6857997"/>
              <a:gd name="connsiteX255" fmla="*/ 903420 w 12193194"/>
              <a:gd name="connsiteY255" fmla="*/ 6498864 h 6857997"/>
              <a:gd name="connsiteX256" fmla="*/ 913064 w 12193194"/>
              <a:gd name="connsiteY256" fmla="*/ 6501595 h 6857997"/>
              <a:gd name="connsiteX257" fmla="*/ 917189 w 12193194"/>
              <a:gd name="connsiteY257" fmla="*/ 6509193 h 6857997"/>
              <a:gd name="connsiteX258" fmla="*/ 927630 w 12193194"/>
              <a:gd name="connsiteY258" fmla="*/ 6507766 h 6857997"/>
              <a:gd name="connsiteX259" fmla="*/ 923954 w 12193194"/>
              <a:gd name="connsiteY259" fmla="*/ 6498009 h 6857997"/>
              <a:gd name="connsiteX260" fmla="*/ 915671 w 12193194"/>
              <a:gd name="connsiteY260" fmla="*/ 6492221 h 6857997"/>
              <a:gd name="connsiteX261" fmla="*/ 902644 w 12193194"/>
              <a:gd name="connsiteY261" fmla="*/ 6490074 h 6857997"/>
              <a:gd name="connsiteX262" fmla="*/ 523653 w 12193194"/>
              <a:gd name="connsiteY262" fmla="*/ 6469482 h 6857997"/>
              <a:gd name="connsiteX263" fmla="*/ 513031 w 12193194"/>
              <a:gd name="connsiteY263" fmla="*/ 6475900 h 6857997"/>
              <a:gd name="connsiteX264" fmla="*/ 513031 w 12193194"/>
              <a:gd name="connsiteY264" fmla="*/ 6491512 h 6857997"/>
              <a:gd name="connsiteX265" fmla="*/ 505197 w 12193194"/>
              <a:gd name="connsiteY265" fmla="*/ 6491512 h 6857997"/>
              <a:gd name="connsiteX266" fmla="*/ 505197 w 12193194"/>
              <a:gd name="connsiteY266" fmla="*/ 6499818 h 6857997"/>
              <a:gd name="connsiteX267" fmla="*/ 513054 w 12193194"/>
              <a:gd name="connsiteY267" fmla="*/ 6499818 h 6857997"/>
              <a:gd name="connsiteX268" fmla="*/ 513054 w 12193194"/>
              <a:gd name="connsiteY268" fmla="*/ 6536078 h 6857997"/>
              <a:gd name="connsiteX269" fmla="*/ 514357 w 12193194"/>
              <a:gd name="connsiteY269" fmla="*/ 6548690 h 6857997"/>
              <a:gd name="connsiteX270" fmla="*/ 518865 w 12193194"/>
              <a:gd name="connsiteY270" fmla="*/ 6553523 h 6857997"/>
              <a:gd name="connsiteX271" fmla="*/ 527879 w 12193194"/>
              <a:gd name="connsiteY271" fmla="*/ 6555366 h 6857997"/>
              <a:gd name="connsiteX272" fmla="*/ 535949 w 12193194"/>
              <a:gd name="connsiteY272" fmla="*/ 6554422 h 6857997"/>
              <a:gd name="connsiteX273" fmla="*/ 534409 w 12193194"/>
              <a:gd name="connsiteY273" fmla="*/ 6544992 h 6857997"/>
              <a:gd name="connsiteX274" fmla="*/ 534398 w 12193194"/>
              <a:gd name="connsiteY274" fmla="*/ 6544992 h 6857997"/>
              <a:gd name="connsiteX275" fmla="*/ 529711 w 12193194"/>
              <a:gd name="connsiteY275" fmla="*/ 6545408 h 6857997"/>
              <a:gd name="connsiteX276" fmla="*/ 526058 w 12193194"/>
              <a:gd name="connsiteY276" fmla="*/ 6544632 h 6857997"/>
              <a:gd name="connsiteX277" fmla="*/ 524215 w 12193194"/>
              <a:gd name="connsiteY277" fmla="*/ 6542553 h 6857997"/>
              <a:gd name="connsiteX278" fmla="*/ 523653 w 12193194"/>
              <a:gd name="connsiteY278" fmla="*/ 6536674 h 6857997"/>
              <a:gd name="connsiteX279" fmla="*/ 523653 w 12193194"/>
              <a:gd name="connsiteY279" fmla="*/ 6499807 h 6857997"/>
              <a:gd name="connsiteX280" fmla="*/ 534398 w 12193194"/>
              <a:gd name="connsiteY280" fmla="*/ 6499807 h 6857997"/>
              <a:gd name="connsiteX281" fmla="*/ 534398 w 12193194"/>
              <a:gd name="connsiteY281" fmla="*/ 6491501 h 6857997"/>
              <a:gd name="connsiteX282" fmla="*/ 523653 w 12193194"/>
              <a:gd name="connsiteY282" fmla="*/ 6491501 h 6857997"/>
              <a:gd name="connsiteX283" fmla="*/ 857393 w 12193194"/>
              <a:gd name="connsiteY283" fmla="*/ 6467527 h 6857997"/>
              <a:gd name="connsiteX284" fmla="*/ 857393 w 12193194"/>
              <a:gd name="connsiteY284" fmla="*/ 6479812 h 6857997"/>
              <a:gd name="connsiteX285" fmla="*/ 868082 w 12193194"/>
              <a:gd name="connsiteY285" fmla="*/ 6479812 h 6857997"/>
              <a:gd name="connsiteX286" fmla="*/ 868082 w 12193194"/>
              <a:gd name="connsiteY286" fmla="*/ 6467527 h 6857997"/>
              <a:gd name="connsiteX287" fmla="*/ 775581 w 12193194"/>
              <a:gd name="connsiteY287" fmla="*/ 6467527 h 6857997"/>
              <a:gd name="connsiteX288" fmla="*/ 775581 w 12193194"/>
              <a:gd name="connsiteY288" fmla="*/ 6498763 h 6857997"/>
              <a:gd name="connsiteX289" fmla="*/ 768342 w 12193194"/>
              <a:gd name="connsiteY289" fmla="*/ 6492502 h 6857997"/>
              <a:gd name="connsiteX290" fmla="*/ 758193 w 12193194"/>
              <a:gd name="connsiteY290" fmla="*/ 6490097 h 6857997"/>
              <a:gd name="connsiteX291" fmla="*/ 744120 w 12193194"/>
              <a:gd name="connsiteY291" fmla="*/ 6494188 h 6857997"/>
              <a:gd name="connsiteX292" fmla="*/ 734679 w 12193194"/>
              <a:gd name="connsiteY292" fmla="*/ 6505967 h 6857997"/>
              <a:gd name="connsiteX293" fmla="*/ 731543 w 12193194"/>
              <a:gd name="connsiteY293" fmla="*/ 6523097 h 6857997"/>
              <a:gd name="connsiteX294" fmla="*/ 735005 w 12193194"/>
              <a:gd name="connsiteY294" fmla="*/ 6540215 h 6857997"/>
              <a:gd name="connsiteX295" fmla="*/ 744806 w 12193194"/>
              <a:gd name="connsiteY295" fmla="*/ 6551815 h 6857997"/>
              <a:gd name="connsiteX296" fmla="*/ 758665 w 12193194"/>
              <a:gd name="connsiteY296" fmla="*/ 6555974 h 6857997"/>
              <a:gd name="connsiteX297" fmla="*/ 776300 w 12193194"/>
              <a:gd name="connsiteY297" fmla="*/ 6546600 h 6857997"/>
              <a:gd name="connsiteX298" fmla="*/ 776300 w 12193194"/>
              <a:gd name="connsiteY298" fmla="*/ 6554546 h 6857997"/>
              <a:gd name="connsiteX299" fmla="*/ 786214 w 12193194"/>
              <a:gd name="connsiteY299" fmla="*/ 6554546 h 6857997"/>
              <a:gd name="connsiteX300" fmla="*/ 786214 w 12193194"/>
              <a:gd name="connsiteY300" fmla="*/ 6467527 h 6857997"/>
              <a:gd name="connsiteX301" fmla="*/ 580525 w 12193194"/>
              <a:gd name="connsiteY301" fmla="*/ 6467527 h 6857997"/>
              <a:gd name="connsiteX302" fmla="*/ 580525 w 12193194"/>
              <a:gd name="connsiteY302" fmla="*/ 6479812 h 6857997"/>
              <a:gd name="connsiteX303" fmla="*/ 591215 w 12193194"/>
              <a:gd name="connsiteY303" fmla="*/ 6479812 h 6857997"/>
              <a:gd name="connsiteX304" fmla="*/ 591215 w 12193194"/>
              <a:gd name="connsiteY304" fmla="*/ 6467527 h 6857997"/>
              <a:gd name="connsiteX305" fmla="*/ 6136556 w 12193194"/>
              <a:gd name="connsiteY305" fmla="*/ 6289330 h 6857997"/>
              <a:gd name="connsiteX306" fmla="*/ 6136580 w 12193194"/>
              <a:gd name="connsiteY306" fmla="*/ 6289330 h 6857997"/>
              <a:gd name="connsiteX307" fmla="*/ 6172408 w 12193194"/>
              <a:gd name="connsiteY307" fmla="*/ 6293890 h 6857997"/>
              <a:gd name="connsiteX308" fmla="*/ 6340787 w 12193194"/>
              <a:gd name="connsiteY308" fmla="*/ 6382615 h 6857997"/>
              <a:gd name="connsiteX309" fmla="*/ 6160099 w 12193194"/>
              <a:gd name="connsiteY309" fmla="*/ 6311278 h 6857997"/>
              <a:gd name="connsiteX310" fmla="*/ 6136556 w 12193194"/>
              <a:gd name="connsiteY310" fmla="*/ 6289330 h 6857997"/>
              <a:gd name="connsiteX311" fmla="*/ 6020687 w 12193194"/>
              <a:gd name="connsiteY311" fmla="*/ 6155681 h 6857997"/>
              <a:gd name="connsiteX312" fmla="*/ 6035262 w 12193194"/>
              <a:gd name="connsiteY312" fmla="*/ 6177676 h 6857997"/>
              <a:gd name="connsiteX313" fmla="*/ 6106611 w 12193194"/>
              <a:gd name="connsiteY313" fmla="*/ 6275816 h 6857997"/>
              <a:gd name="connsiteX314" fmla="*/ 6003547 w 12193194"/>
              <a:gd name="connsiteY314" fmla="*/ 6292732 h 6857997"/>
              <a:gd name="connsiteX315" fmla="*/ 6003533 w 12193194"/>
              <a:gd name="connsiteY315" fmla="*/ 6292744 h 6857997"/>
              <a:gd name="connsiteX316" fmla="*/ 5853441 w 12193194"/>
              <a:gd name="connsiteY316" fmla="*/ 6367436 h 6857997"/>
              <a:gd name="connsiteX317" fmla="*/ 6020687 w 12193194"/>
              <a:gd name="connsiteY317" fmla="*/ 6155681 h 6857997"/>
              <a:gd name="connsiteX318" fmla="*/ 6084063 w 12193194"/>
              <a:gd name="connsiteY318" fmla="*/ 6134445 h 6857997"/>
              <a:gd name="connsiteX319" fmla="*/ 6338070 w 12193194"/>
              <a:gd name="connsiteY319" fmla="*/ 6362947 h 6857997"/>
              <a:gd name="connsiteX320" fmla="*/ 6174581 w 12193194"/>
              <a:gd name="connsiteY320" fmla="*/ 6281262 h 6857997"/>
              <a:gd name="connsiteX321" fmla="*/ 6123822 w 12193194"/>
              <a:gd name="connsiteY321" fmla="*/ 6275852 h 6857997"/>
              <a:gd name="connsiteX322" fmla="*/ 6046059 w 12193194"/>
              <a:gd name="connsiteY322" fmla="*/ 6170636 h 6857997"/>
              <a:gd name="connsiteX323" fmla="*/ 6032084 w 12193194"/>
              <a:gd name="connsiteY323" fmla="*/ 6149538 h 6857997"/>
              <a:gd name="connsiteX324" fmla="*/ 6084063 w 12193194"/>
              <a:gd name="connsiteY324" fmla="*/ 6134445 h 6857997"/>
              <a:gd name="connsiteX325" fmla="*/ 6330415 w 12193194"/>
              <a:gd name="connsiteY325" fmla="*/ 6118624 h 6857997"/>
              <a:gd name="connsiteX326" fmla="*/ 6330415 w 12193194"/>
              <a:gd name="connsiteY326" fmla="*/ 6149668 h 6857997"/>
              <a:gd name="connsiteX327" fmla="*/ 6336109 w 12193194"/>
              <a:gd name="connsiteY327" fmla="*/ 6149668 h 6857997"/>
              <a:gd name="connsiteX328" fmla="*/ 6336109 w 12193194"/>
              <a:gd name="connsiteY328" fmla="*/ 6125641 h 6857997"/>
              <a:gd name="connsiteX329" fmla="*/ 6336333 w 12193194"/>
              <a:gd name="connsiteY329" fmla="*/ 6125641 h 6857997"/>
              <a:gd name="connsiteX330" fmla="*/ 6344165 w 12193194"/>
              <a:gd name="connsiteY330" fmla="*/ 6149668 h 6857997"/>
              <a:gd name="connsiteX331" fmla="*/ 6349753 w 12193194"/>
              <a:gd name="connsiteY331" fmla="*/ 6149668 h 6857997"/>
              <a:gd name="connsiteX332" fmla="*/ 6357584 w 12193194"/>
              <a:gd name="connsiteY332" fmla="*/ 6125641 h 6857997"/>
              <a:gd name="connsiteX333" fmla="*/ 6357809 w 12193194"/>
              <a:gd name="connsiteY333" fmla="*/ 6125641 h 6857997"/>
              <a:gd name="connsiteX334" fmla="*/ 6357809 w 12193194"/>
              <a:gd name="connsiteY334" fmla="*/ 6149668 h 6857997"/>
              <a:gd name="connsiteX335" fmla="*/ 6363503 w 12193194"/>
              <a:gd name="connsiteY335" fmla="*/ 6149668 h 6857997"/>
              <a:gd name="connsiteX336" fmla="*/ 6363503 w 12193194"/>
              <a:gd name="connsiteY336" fmla="*/ 6118624 h 6857997"/>
              <a:gd name="connsiteX337" fmla="*/ 6355021 w 12193194"/>
              <a:gd name="connsiteY337" fmla="*/ 6118624 h 6857997"/>
              <a:gd name="connsiteX338" fmla="*/ 6346965 w 12193194"/>
              <a:gd name="connsiteY338" fmla="*/ 6142332 h 6857997"/>
              <a:gd name="connsiteX339" fmla="*/ 6346835 w 12193194"/>
              <a:gd name="connsiteY339" fmla="*/ 6142332 h 6857997"/>
              <a:gd name="connsiteX340" fmla="*/ 6339003 w 12193194"/>
              <a:gd name="connsiteY340" fmla="*/ 6118624 h 6857997"/>
              <a:gd name="connsiteX341" fmla="*/ 6299513 w 12193194"/>
              <a:gd name="connsiteY341" fmla="*/ 6118624 h 6857997"/>
              <a:gd name="connsiteX342" fmla="*/ 6299513 w 12193194"/>
              <a:gd name="connsiteY342" fmla="*/ 6123739 h 6857997"/>
              <a:gd name="connsiteX343" fmla="*/ 6309814 w 12193194"/>
              <a:gd name="connsiteY343" fmla="*/ 6123739 h 6857997"/>
              <a:gd name="connsiteX344" fmla="*/ 6309814 w 12193194"/>
              <a:gd name="connsiteY344" fmla="*/ 6149644 h 6857997"/>
              <a:gd name="connsiteX345" fmla="*/ 6315732 w 12193194"/>
              <a:gd name="connsiteY345" fmla="*/ 6149644 h 6857997"/>
              <a:gd name="connsiteX346" fmla="*/ 6315732 w 12193194"/>
              <a:gd name="connsiteY346" fmla="*/ 6123739 h 6857997"/>
              <a:gd name="connsiteX347" fmla="*/ 6326033 w 12193194"/>
              <a:gd name="connsiteY347" fmla="*/ 6123739 h 6857997"/>
              <a:gd name="connsiteX348" fmla="*/ 6326033 w 12193194"/>
              <a:gd name="connsiteY348" fmla="*/ 6118624 h 6857997"/>
              <a:gd name="connsiteX349" fmla="*/ 6299548 w 12193194"/>
              <a:gd name="connsiteY349" fmla="*/ 6118624 h 6857997"/>
              <a:gd name="connsiteX350" fmla="*/ 6299537 w 12193194"/>
              <a:gd name="connsiteY350" fmla="*/ 6118624 h 6857997"/>
              <a:gd name="connsiteX351" fmla="*/ 5941376 w 12193194"/>
              <a:gd name="connsiteY351" fmla="*/ 6083848 h 6857997"/>
              <a:gd name="connsiteX352" fmla="*/ 6013526 w 12193194"/>
              <a:gd name="connsiteY352" fmla="*/ 6145132 h 6857997"/>
              <a:gd name="connsiteX353" fmla="*/ 5843898 w 12193194"/>
              <a:gd name="connsiteY353" fmla="*/ 6357867 h 6857997"/>
              <a:gd name="connsiteX354" fmla="*/ 5941376 w 12193194"/>
              <a:gd name="connsiteY354" fmla="*/ 6083848 h 6857997"/>
              <a:gd name="connsiteX355" fmla="*/ 5941376 w 12193194"/>
              <a:gd name="connsiteY355" fmla="*/ 6071019 h 6857997"/>
              <a:gd name="connsiteX356" fmla="*/ 5847546 w 12193194"/>
              <a:gd name="connsiteY356" fmla="*/ 6232204 h 6857997"/>
              <a:gd name="connsiteX357" fmla="*/ 5829036 w 12193194"/>
              <a:gd name="connsiteY357" fmla="*/ 6389112 h 6857997"/>
              <a:gd name="connsiteX358" fmla="*/ 5835178 w 12193194"/>
              <a:gd name="connsiteY358" fmla="*/ 6395798 h 6857997"/>
              <a:gd name="connsiteX359" fmla="*/ 5839857 w 12193194"/>
              <a:gd name="connsiteY359" fmla="*/ 6394073 h 6857997"/>
              <a:gd name="connsiteX360" fmla="*/ 6007622 w 12193194"/>
              <a:gd name="connsiteY360" fmla="*/ 6304876 h 6857997"/>
              <a:gd name="connsiteX361" fmla="*/ 6117987 w 12193194"/>
              <a:gd name="connsiteY361" fmla="*/ 6288586 h 6857997"/>
              <a:gd name="connsiteX362" fmla="*/ 6357100 w 12193194"/>
              <a:gd name="connsiteY362" fmla="*/ 6395822 h 6857997"/>
              <a:gd name="connsiteX363" fmla="*/ 6363550 w 12193194"/>
              <a:gd name="connsiteY363" fmla="*/ 6389407 h 6857997"/>
              <a:gd name="connsiteX364" fmla="*/ 6363101 w 12193194"/>
              <a:gd name="connsiteY364" fmla="*/ 6386998 h 6857997"/>
              <a:gd name="connsiteX365" fmla="*/ 6363113 w 12193194"/>
              <a:gd name="connsiteY365" fmla="*/ 6386998 h 6857997"/>
              <a:gd name="connsiteX366" fmla="*/ 6363113 w 12193194"/>
              <a:gd name="connsiteY366" fmla="*/ 6386903 h 6857997"/>
              <a:gd name="connsiteX367" fmla="*/ 6291161 w 12193194"/>
              <a:gd name="connsiteY367" fmla="*/ 6256455 h 6857997"/>
              <a:gd name="connsiteX368" fmla="*/ 6208732 w 12193194"/>
              <a:gd name="connsiteY368" fmla="*/ 6165249 h 6857997"/>
              <a:gd name="connsiteX369" fmla="*/ 6100527 w 12193194"/>
              <a:gd name="connsiteY369" fmla="*/ 6120975 h 6857997"/>
              <a:gd name="connsiteX370" fmla="*/ 6024879 w 12193194"/>
              <a:gd name="connsiteY370" fmla="*/ 6138919 h 6857997"/>
              <a:gd name="connsiteX371" fmla="*/ 5941376 w 12193194"/>
              <a:gd name="connsiteY371" fmla="*/ 6071019 h 6857997"/>
              <a:gd name="connsiteX372" fmla="*/ 0 w 12193194"/>
              <a:gd name="connsiteY372" fmla="*/ 0 h 6857997"/>
              <a:gd name="connsiteX373" fmla="*/ 12193194 w 12193194"/>
              <a:gd name="connsiteY373" fmla="*/ 0 h 6857997"/>
              <a:gd name="connsiteX374" fmla="*/ 12193194 w 12193194"/>
              <a:gd name="connsiteY374" fmla="*/ 6857997 h 6857997"/>
              <a:gd name="connsiteX375" fmla="*/ 0 w 12193194"/>
              <a:gd name="connsiteY37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12193194" h="6857997">
                <a:moveTo>
                  <a:pt x="711345" y="6546757"/>
                </a:moveTo>
                <a:lnTo>
                  <a:pt x="711356" y="6546768"/>
                </a:lnTo>
                <a:lnTo>
                  <a:pt x="711349" y="6546773"/>
                </a:lnTo>
                <a:close/>
                <a:moveTo>
                  <a:pt x="1097444" y="6542384"/>
                </a:moveTo>
                <a:lnTo>
                  <a:pt x="1097444" y="6554546"/>
                </a:lnTo>
                <a:lnTo>
                  <a:pt x="1109606" y="6554546"/>
                </a:lnTo>
                <a:lnTo>
                  <a:pt x="1109606" y="6542384"/>
                </a:lnTo>
                <a:close/>
                <a:moveTo>
                  <a:pt x="710468" y="6522906"/>
                </a:moveTo>
                <a:lnTo>
                  <a:pt x="710480" y="6522906"/>
                </a:lnTo>
                <a:lnTo>
                  <a:pt x="710480" y="6526828"/>
                </a:lnTo>
                <a:cubicBezTo>
                  <a:pt x="710480" y="6531549"/>
                  <a:pt x="709906" y="6535101"/>
                  <a:pt x="708760" y="6537517"/>
                </a:cubicBezTo>
                <a:cubicBezTo>
                  <a:pt x="707254" y="6540642"/>
                  <a:pt x="704905" y="6543104"/>
                  <a:pt x="701690" y="6544902"/>
                </a:cubicBezTo>
                <a:cubicBezTo>
                  <a:pt x="698487" y="6546700"/>
                  <a:pt x="694867" y="6547600"/>
                  <a:pt x="690709" y="6547600"/>
                </a:cubicBezTo>
                <a:cubicBezTo>
                  <a:pt x="686550" y="6547600"/>
                  <a:pt x="683403" y="6546655"/>
                  <a:pt x="681245" y="6544756"/>
                </a:cubicBezTo>
                <a:cubicBezTo>
                  <a:pt x="679087" y="6542845"/>
                  <a:pt x="678008" y="6540473"/>
                  <a:pt x="678008" y="6537630"/>
                </a:cubicBezTo>
                <a:cubicBezTo>
                  <a:pt x="678008" y="6535764"/>
                  <a:pt x="678502" y="6534067"/>
                  <a:pt x="679491" y="6532549"/>
                </a:cubicBezTo>
                <a:cubicBezTo>
                  <a:pt x="680480" y="6531021"/>
                  <a:pt x="681885" y="6529863"/>
                  <a:pt x="683706" y="6529076"/>
                </a:cubicBezTo>
                <a:cubicBezTo>
                  <a:pt x="685527" y="6528289"/>
                  <a:pt x="688629" y="6527570"/>
                  <a:pt x="693024" y="6526941"/>
                </a:cubicBezTo>
                <a:cubicBezTo>
                  <a:pt x="700768" y="6525828"/>
                  <a:pt x="706591" y="6524490"/>
                  <a:pt x="710468" y="6522906"/>
                </a:cubicBezTo>
                <a:close/>
                <a:moveTo>
                  <a:pt x="1209673" y="6498931"/>
                </a:moveTo>
                <a:cubicBezTo>
                  <a:pt x="1214944" y="6498931"/>
                  <a:pt x="1219339" y="6500932"/>
                  <a:pt x="1222879" y="6504955"/>
                </a:cubicBezTo>
                <a:cubicBezTo>
                  <a:pt x="1226420" y="6508968"/>
                  <a:pt x="1228196" y="6514869"/>
                  <a:pt x="1228196" y="6522669"/>
                </a:cubicBezTo>
                <a:cubicBezTo>
                  <a:pt x="1228196" y="6530942"/>
                  <a:pt x="1226442" y="6537090"/>
                  <a:pt x="1222913" y="6541125"/>
                </a:cubicBezTo>
                <a:cubicBezTo>
                  <a:pt x="1219395" y="6545172"/>
                  <a:pt x="1215034" y="6547184"/>
                  <a:pt x="1209684" y="6547184"/>
                </a:cubicBezTo>
                <a:cubicBezTo>
                  <a:pt x="1204334" y="6547184"/>
                  <a:pt x="1199916" y="6545183"/>
                  <a:pt x="1196387" y="6541159"/>
                </a:cubicBezTo>
                <a:cubicBezTo>
                  <a:pt x="1192858" y="6537146"/>
                  <a:pt x="1191104" y="6531099"/>
                  <a:pt x="1191104" y="6523029"/>
                </a:cubicBezTo>
                <a:lnTo>
                  <a:pt x="1191093" y="6523029"/>
                </a:lnTo>
                <a:cubicBezTo>
                  <a:pt x="1191093" y="6514959"/>
                  <a:pt x="1192858" y="6508934"/>
                  <a:pt x="1196376" y="6504933"/>
                </a:cubicBezTo>
                <a:cubicBezTo>
                  <a:pt x="1199894" y="6500932"/>
                  <a:pt x="1204401" y="6498931"/>
                  <a:pt x="1209673" y="6498931"/>
                </a:cubicBezTo>
                <a:close/>
                <a:moveTo>
                  <a:pt x="964256" y="6498931"/>
                </a:moveTo>
                <a:cubicBezTo>
                  <a:pt x="969527" y="6498931"/>
                  <a:pt x="973922" y="6500932"/>
                  <a:pt x="977462" y="6504955"/>
                </a:cubicBezTo>
                <a:cubicBezTo>
                  <a:pt x="981003" y="6508968"/>
                  <a:pt x="982779" y="6514869"/>
                  <a:pt x="982779" y="6522669"/>
                </a:cubicBezTo>
                <a:cubicBezTo>
                  <a:pt x="982779" y="6530942"/>
                  <a:pt x="981025" y="6537090"/>
                  <a:pt x="977496" y="6541125"/>
                </a:cubicBezTo>
                <a:cubicBezTo>
                  <a:pt x="973978" y="6545172"/>
                  <a:pt x="969617" y="6547184"/>
                  <a:pt x="964267" y="6547184"/>
                </a:cubicBezTo>
                <a:cubicBezTo>
                  <a:pt x="958917" y="6547184"/>
                  <a:pt x="954499" y="6545183"/>
                  <a:pt x="950970" y="6541159"/>
                </a:cubicBezTo>
                <a:cubicBezTo>
                  <a:pt x="947441" y="6537146"/>
                  <a:pt x="945687" y="6531099"/>
                  <a:pt x="945687" y="6523029"/>
                </a:cubicBezTo>
                <a:lnTo>
                  <a:pt x="945676" y="6523029"/>
                </a:lnTo>
                <a:cubicBezTo>
                  <a:pt x="945676" y="6514959"/>
                  <a:pt x="947441" y="6508934"/>
                  <a:pt x="950959" y="6504933"/>
                </a:cubicBezTo>
                <a:cubicBezTo>
                  <a:pt x="954477" y="6500932"/>
                  <a:pt x="958984" y="6498931"/>
                  <a:pt x="964256" y="6498931"/>
                </a:cubicBezTo>
                <a:close/>
                <a:moveTo>
                  <a:pt x="630620" y="6498931"/>
                </a:moveTo>
                <a:cubicBezTo>
                  <a:pt x="635891" y="6498931"/>
                  <a:pt x="640286" y="6500932"/>
                  <a:pt x="643825" y="6504955"/>
                </a:cubicBezTo>
                <a:cubicBezTo>
                  <a:pt x="647367" y="6508968"/>
                  <a:pt x="649143" y="6514869"/>
                  <a:pt x="649143" y="6522669"/>
                </a:cubicBezTo>
                <a:cubicBezTo>
                  <a:pt x="649143" y="6530942"/>
                  <a:pt x="647388" y="6537090"/>
                  <a:pt x="643859" y="6541125"/>
                </a:cubicBezTo>
                <a:cubicBezTo>
                  <a:pt x="640342" y="6545172"/>
                  <a:pt x="635981" y="6547184"/>
                  <a:pt x="630631" y="6547184"/>
                </a:cubicBezTo>
                <a:cubicBezTo>
                  <a:pt x="625280" y="6547184"/>
                  <a:pt x="620863" y="6545183"/>
                  <a:pt x="617334" y="6541159"/>
                </a:cubicBezTo>
                <a:cubicBezTo>
                  <a:pt x="613805" y="6537146"/>
                  <a:pt x="612051" y="6531099"/>
                  <a:pt x="612051" y="6523029"/>
                </a:cubicBezTo>
                <a:lnTo>
                  <a:pt x="612040" y="6523029"/>
                </a:lnTo>
                <a:cubicBezTo>
                  <a:pt x="612040" y="6514959"/>
                  <a:pt x="613805" y="6508934"/>
                  <a:pt x="617323" y="6504933"/>
                </a:cubicBezTo>
                <a:cubicBezTo>
                  <a:pt x="620841" y="6500932"/>
                  <a:pt x="625348" y="6498931"/>
                  <a:pt x="630620" y="6498931"/>
                </a:cubicBezTo>
                <a:close/>
                <a:moveTo>
                  <a:pt x="759193" y="6498920"/>
                </a:moveTo>
                <a:cubicBezTo>
                  <a:pt x="764060" y="6498920"/>
                  <a:pt x="768151" y="6500943"/>
                  <a:pt x="771478" y="6504978"/>
                </a:cubicBezTo>
                <a:cubicBezTo>
                  <a:pt x="774805" y="6509013"/>
                  <a:pt x="776469" y="6515353"/>
                  <a:pt x="776469" y="6523974"/>
                </a:cubicBezTo>
                <a:cubicBezTo>
                  <a:pt x="776469" y="6531808"/>
                  <a:pt x="774839" y="6537630"/>
                  <a:pt x="771579" y="6541452"/>
                </a:cubicBezTo>
                <a:cubicBezTo>
                  <a:pt x="768309" y="6545273"/>
                  <a:pt x="764296" y="6547184"/>
                  <a:pt x="759676" y="6547184"/>
                </a:cubicBezTo>
                <a:cubicBezTo>
                  <a:pt x="755057" y="6547184"/>
                  <a:pt x="751033" y="6545183"/>
                  <a:pt x="747627" y="6541193"/>
                </a:cubicBezTo>
                <a:cubicBezTo>
                  <a:pt x="744222" y="6537192"/>
                  <a:pt x="742524" y="6531156"/>
                  <a:pt x="742524" y="6523086"/>
                </a:cubicBezTo>
                <a:lnTo>
                  <a:pt x="742524" y="6523075"/>
                </a:lnTo>
                <a:lnTo>
                  <a:pt x="742513" y="6523075"/>
                </a:lnTo>
                <a:cubicBezTo>
                  <a:pt x="742513" y="6514723"/>
                  <a:pt x="744109" y="6508609"/>
                  <a:pt x="747290" y="6504731"/>
                </a:cubicBezTo>
                <a:cubicBezTo>
                  <a:pt x="750482" y="6500865"/>
                  <a:pt x="754326" y="6498920"/>
                  <a:pt x="759193" y="6498920"/>
                </a:cubicBezTo>
                <a:close/>
                <a:moveTo>
                  <a:pt x="857393" y="6491513"/>
                </a:moveTo>
                <a:lnTo>
                  <a:pt x="857393" y="6554546"/>
                </a:lnTo>
                <a:lnTo>
                  <a:pt x="868082" y="6554546"/>
                </a:lnTo>
                <a:lnTo>
                  <a:pt x="868082" y="6491513"/>
                </a:lnTo>
                <a:close/>
                <a:moveTo>
                  <a:pt x="580525" y="6491513"/>
                </a:moveTo>
                <a:lnTo>
                  <a:pt x="580525" y="6554546"/>
                </a:lnTo>
                <a:lnTo>
                  <a:pt x="591215" y="6554546"/>
                </a:lnTo>
                <a:lnTo>
                  <a:pt x="591215" y="6491513"/>
                </a:lnTo>
                <a:close/>
                <a:moveTo>
                  <a:pt x="1035843" y="6491512"/>
                </a:moveTo>
                <a:lnTo>
                  <a:pt x="1059761" y="6554669"/>
                </a:lnTo>
                <a:cubicBezTo>
                  <a:pt x="1059334" y="6555815"/>
                  <a:pt x="1059008" y="6556681"/>
                  <a:pt x="1058817" y="6557277"/>
                </a:cubicBezTo>
                <a:cubicBezTo>
                  <a:pt x="1057311" y="6561503"/>
                  <a:pt x="1056221" y="6564155"/>
                  <a:pt x="1055546" y="6565223"/>
                </a:cubicBezTo>
                <a:cubicBezTo>
                  <a:pt x="1054636" y="6566651"/>
                  <a:pt x="1053467" y="6567763"/>
                  <a:pt x="1052051" y="6568550"/>
                </a:cubicBezTo>
                <a:cubicBezTo>
                  <a:pt x="1050635" y="6569348"/>
                  <a:pt x="1048724" y="6569742"/>
                  <a:pt x="1046352" y="6569742"/>
                </a:cubicBezTo>
                <a:cubicBezTo>
                  <a:pt x="1044610" y="6569742"/>
                  <a:pt x="1042576" y="6569427"/>
                  <a:pt x="1040238" y="6568798"/>
                </a:cubicBezTo>
                <a:lnTo>
                  <a:pt x="1041429" y="6578824"/>
                </a:lnTo>
                <a:lnTo>
                  <a:pt x="1041407" y="6578824"/>
                </a:lnTo>
                <a:cubicBezTo>
                  <a:pt x="1043936" y="6579689"/>
                  <a:pt x="1046229" y="6580127"/>
                  <a:pt x="1048286" y="6580127"/>
                </a:cubicBezTo>
                <a:cubicBezTo>
                  <a:pt x="1051691" y="6580127"/>
                  <a:pt x="1054614" y="6579307"/>
                  <a:pt x="1057075" y="6577666"/>
                </a:cubicBezTo>
                <a:cubicBezTo>
                  <a:pt x="1059537" y="6576025"/>
                  <a:pt x="1061706" y="6573440"/>
                  <a:pt x="1063605" y="6569922"/>
                </a:cubicBezTo>
                <a:cubicBezTo>
                  <a:pt x="1065033" y="6567314"/>
                  <a:pt x="1067034" y="6562537"/>
                  <a:pt x="1069607" y="6555613"/>
                </a:cubicBezTo>
                <a:lnTo>
                  <a:pt x="1093593" y="6491512"/>
                </a:lnTo>
                <a:lnTo>
                  <a:pt x="1082904" y="6491512"/>
                </a:lnTo>
                <a:lnTo>
                  <a:pt x="1069428" y="6528255"/>
                </a:lnTo>
                <a:cubicBezTo>
                  <a:pt x="1067730" y="6532920"/>
                  <a:pt x="1066258" y="6537708"/>
                  <a:pt x="1065033" y="6542620"/>
                </a:cubicBezTo>
                <a:cubicBezTo>
                  <a:pt x="1063695" y="6537517"/>
                  <a:pt x="1062167" y="6532650"/>
                  <a:pt x="1060469" y="6528019"/>
                </a:cubicBezTo>
                <a:lnTo>
                  <a:pt x="1047353" y="6491512"/>
                </a:lnTo>
                <a:close/>
                <a:moveTo>
                  <a:pt x="794104" y="6491512"/>
                </a:moveTo>
                <a:lnTo>
                  <a:pt x="818090" y="6554545"/>
                </a:lnTo>
                <a:lnTo>
                  <a:pt x="818090" y="6554557"/>
                </a:lnTo>
                <a:lnTo>
                  <a:pt x="828048" y="6554557"/>
                </a:lnTo>
                <a:lnTo>
                  <a:pt x="851910" y="6491523"/>
                </a:lnTo>
                <a:lnTo>
                  <a:pt x="840929" y="6491523"/>
                </a:lnTo>
                <a:lnTo>
                  <a:pt x="826924" y="6529986"/>
                </a:lnTo>
                <a:cubicBezTo>
                  <a:pt x="825227" y="6534651"/>
                  <a:pt x="823901" y="6538652"/>
                  <a:pt x="822945" y="6541979"/>
                </a:cubicBezTo>
                <a:cubicBezTo>
                  <a:pt x="821720" y="6537573"/>
                  <a:pt x="820371" y="6533347"/>
                  <a:pt x="818910" y="6529267"/>
                </a:cubicBezTo>
                <a:lnTo>
                  <a:pt x="805378" y="6491512"/>
                </a:lnTo>
                <a:close/>
                <a:moveTo>
                  <a:pt x="1276368" y="6490085"/>
                </a:moveTo>
                <a:cubicBezTo>
                  <a:pt x="1272175" y="6490085"/>
                  <a:pt x="1268433" y="6491029"/>
                  <a:pt x="1265150" y="6492906"/>
                </a:cubicBezTo>
                <a:cubicBezTo>
                  <a:pt x="1261868" y="6494783"/>
                  <a:pt x="1259238" y="6497279"/>
                  <a:pt x="1257260" y="6500358"/>
                </a:cubicBezTo>
                <a:lnTo>
                  <a:pt x="1257260" y="6491512"/>
                </a:lnTo>
                <a:lnTo>
                  <a:pt x="1247706" y="6491512"/>
                </a:lnTo>
                <a:lnTo>
                  <a:pt x="1247706" y="6554546"/>
                </a:lnTo>
                <a:lnTo>
                  <a:pt x="1247695" y="6554546"/>
                </a:lnTo>
                <a:lnTo>
                  <a:pt x="1247695" y="6554568"/>
                </a:lnTo>
                <a:lnTo>
                  <a:pt x="1258384" y="6554568"/>
                </a:lnTo>
                <a:lnTo>
                  <a:pt x="1258384" y="6521860"/>
                </a:lnTo>
                <a:cubicBezTo>
                  <a:pt x="1258384" y="6516128"/>
                  <a:pt x="1258957" y="6511733"/>
                  <a:pt x="1260104" y="6508687"/>
                </a:cubicBezTo>
                <a:cubicBezTo>
                  <a:pt x="1261239" y="6505630"/>
                  <a:pt x="1263094" y="6503326"/>
                  <a:pt x="1265645" y="6501741"/>
                </a:cubicBezTo>
                <a:cubicBezTo>
                  <a:pt x="1268196" y="6500156"/>
                  <a:pt x="1270973" y="6499369"/>
                  <a:pt x="1273985" y="6499369"/>
                </a:cubicBezTo>
                <a:cubicBezTo>
                  <a:pt x="1277941" y="6499369"/>
                  <a:pt x="1280808" y="6500549"/>
                  <a:pt x="1282538" y="6502921"/>
                </a:cubicBezTo>
                <a:cubicBezTo>
                  <a:pt x="1284269" y="6505293"/>
                  <a:pt x="1285146" y="6508867"/>
                  <a:pt x="1285146" y="6513610"/>
                </a:cubicBezTo>
                <a:lnTo>
                  <a:pt x="1285146" y="6554568"/>
                </a:lnTo>
                <a:lnTo>
                  <a:pt x="1295835" y="6554568"/>
                </a:lnTo>
                <a:lnTo>
                  <a:pt x="1295835" y="6517937"/>
                </a:lnTo>
                <a:cubicBezTo>
                  <a:pt x="1295835" y="6511452"/>
                  <a:pt x="1297308" y="6506731"/>
                  <a:pt x="1300230" y="6503786"/>
                </a:cubicBezTo>
                <a:cubicBezTo>
                  <a:pt x="1303152" y="6500842"/>
                  <a:pt x="1306828" y="6499369"/>
                  <a:pt x="1311268" y="6499369"/>
                </a:cubicBezTo>
                <a:cubicBezTo>
                  <a:pt x="1313718" y="6499369"/>
                  <a:pt x="1315853" y="6499942"/>
                  <a:pt x="1317674" y="6501089"/>
                </a:cubicBezTo>
                <a:cubicBezTo>
                  <a:pt x="1319495" y="6502224"/>
                  <a:pt x="1320754" y="6503741"/>
                  <a:pt x="1321440" y="6505619"/>
                </a:cubicBezTo>
                <a:cubicBezTo>
                  <a:pt x="1322136" y="6507496"/>
                  <a:pt x="1322485" y="6510575"/>
                  <a:pt x="1322485" y="6514846"/>
                </a:cubicBezTo>
                <a:lnTo>
                  <a:pt x="1322485" y="6554557"/>
                </a:lnTo>
                <a:lnTo>
                  <a:pt x="1333107" y="6554557"/>
                </a:lnTo>
                <a:lnTo>
                  <a:pt x="1333107" y="6511283"/>
                </a:lnTo>
                <a:cubicBezTo>
                  <a:pt x="1333107" y="6504079"/>
                  <a:pt x="1331421" y="6498751"/>
                  <a:pt x="1328060" y="6495289"/>
                </a:cubicBezTo>
                <a:cubicBezTo>
                  <a:pt x="1324699" y="6491827"/>
                  <a:pt x="1319888" y="6490096"/>
                  <a:pt x="1313639" y="6490096"/>
                </a:cubicBezTo>
                <a:cubicBezTo>
                  <a:pt x="1305648" y="6490096"/>
                  <a:pt x="1299162" y="6493772"/>
                  <a:pt x="1294172" y="6501134"/>
                </a:cubicBezTo>
                <a:cubicBezTo>
                  <a:pt x="1292947" y="6497649"/>
                  <a:pt x="1290834" y="6494941"/>
                  <a:pt x="1287855" y="6492996"/>
                </a:cubicBezTo>
                <a:cubicBezTo>
                  <a:pt x="1284865" y="6491063"/>
                  <a:pt x="1281032" y="6490085"/>
                  <a:pt x="1276368" y="6490085"/>
                </a:cubicBezTo>
                <a:close/>
                <a:moveTo>
                  <a:pt x="1209661" y="6490085"/>
                </a:moveTo>
                <a:cubicBezTo>
                  <a:pt x="1190790" y="6490085"/>
                  <a:pt x="1180123" y="6504067"/>
                  <a:pt x="1180123" y="6521309"/>
                </a:cubicBezTo>
                <a:lnTo>
                  <a:pt x="1180123" y="6524760"/>
                </a:lnTo>
                <a:cubicBezTo>
                  <a:pt x="1180123" y="6542002"/>
                  <a:pt x="1190778" y="6555985"/>
                  <a:pt x="1209661" y="6555985"/>
                </a:cubicBezTo>
                <a:cubicBezTo>
                  <a:pt x="1228544" y="6555985"/>
                  <a:pt x="1239200" y="6542002"/>
                  <a:pt x="1239200" y="6524760"/>
                </a:cubicBezTo>
                <a:lnTo>
                  <a:pt x="1239200" y="6521309"/>
                </a:lnTo>
                <a:cubicBezTo>
                  <a:pt x="1239200" y="6504067"/>
                  <a:pt x="1228544" y="6490085"/>
                  <a:pt x="1209661" y="6490085"/>
                </a:cubicBezTo>
                <a:close/>
                <a:moveTo>
                  <a:pt x="1025432" y="6490085"/>
                </a:moveTo>
                <a:cubicBezTo>
                  <a:pt x="1022936" y="6490085"/>
                  <a:pt x="1020655" y="6490804"/>
                  <a:pt x="1018575" y="6492232"/>
                </a:cubicBezTo>
                <a:cubicBezTo>
                  <a:pt x="1016496" y="6493648"/>
                  <a:pt x="1014226" y="6496604"/>
                  <a:pt x="1011775" y="6501078"/>
                </a:cubicBezTo>
                <a:lnTo>
                  <a:pt x="1011775" y="6491512"/>
                </a:lnTo>
                <a:lnTo>
                  <a:pt x="1002154" y="6491512"/>
                </a:lnTo>
                <a:lnTo>
                  <a:pt x="1002154" y="6554535"/>
                </a:lnTo>
                <a:lnTo>
                  <a:pt x="1012854" y="6554535"/>
                </a:lnTo>
                <a:lnTo>
                  <a:pt x="1012854" y="6521534"/>
                </a:lnTo>
                <a:cubicBezTo>
                  <a:pt x="1012854" y="6517027"/>
                  <a:pt x="1013439" y="6512868"/>
                  <a:pt x="1014630" y="6509069"/>
                </a:cubicBezTo>
                <a:cubicBezTo>
                  <a:pt x="1015428" y="6506574"/>
                  <a:pt x="1016755" y="6504629"/>
                  <a:pt x="1018609" y="6503224"/>
                </a:cubicBezTo>
                <a:cubicBezTo>
                  <a:pt x="1020475" y="6501831"/>
                  <a:pt x="1022566" y="6501123"/>
                  <a:pt x="1024903" y="6501123"/>
                </a:cubicBezTo>
                <a:cubicBezTo>
                  <a:pt x="1027511" y="6501123"/>
                  <a:pt x="1030130" y="6501898"/>
                  <a:pt x="1032738" y="6503438"/>
                </a:cubicBezTo>
                <a:lnTo>
                  <a:pt x="1036413" y="6493524"/>
                </a:lnTo>
                <a:cubicBezTo>
                  <a:pt x="1032693" y="6491231"/>
                  <a:pt x="1029028" y="6490085"/>
                  <a:pt x="1025432" y="6490085"/>
                </a:cubicBezTo>
                <a:close/>
                <a:moveTo>
                  <a:pt x="964233" y="6490085"/>
                </a:moveTo>
                <a:cubicBezTo>
                  <a:pt x="945361" y="6490085"/>
                  <a:pt x="934706" y="6504067"/>
                  <a:pt x="934706" y="6521309"/>
                </a:cubicBezTo>
                <a:lnTo>
                  <a:pt x="934706" y="6524760"/>
                </a:lnTo>
                <a:cubicBezTo>
                  <a:pt x="934706" y="6542002"/>
                  <a:pt x="945361" y="6555985"/>
                  <a:pt x="964233" y="6555985"/>
                </a:cubicBezTo>
                <a:cubicBezTo>
                  <a:pt x="983105" y="6555985"/>
                  <a:pt x="993771" y="6542002"/>
                  <a:pt x="993771" y="6524760"/>
                </a:cubicBezTo>
                <a:lnTo>
                  <a:pt x="993771" y="6521309"/>
                </a:lnTo>
                <a:cubicBezTo>
                  <a:pt x="993771" y="6504067"/>
                  <a:pt x="983116" y="6490085"/>
                  <a:pt x="964233" y="6490085"/>
                </a:cubicBezTo>
                <a:close/>
                <a:moveTo>
                  <a:pt x="696857" y="6490085"/>
                </a:moveTo>
                <a:cubicBezTo>
                  <a:pt x="691439" y="6490085"/>
                  <a:pt x="686674" y="6490827"/>
                  <a:pt x="682549" y="6492310"/>
                </a:cubicBezTo>
                <a:cubicBezTo>
                  <a:pt x="678435" y="6493794"/>
                  <a:pt x="675288" y="6495907"/>
                  <a:pt x="673118" y="6498661"/>
                </a:cubicBezTo>
                <a:cubicBezTo>
                  <a:pt x="670949" y="6501404"/>
                  <a:pt x="669375" y="6505023"/>
                  <a:pt x="668431" y="6509485"/>
                </a:cubicBezTo>
                <a:lnTo>
                  <a:pt x="678873" y="6510913"/>
                </a:lnTo>
                <a:cubicBezTo>
                  <a:pt x="680020" y="6506439"/>
                  <a:pt x="681795" y="6503314"/>
                  <a:pt x="684190" y="6501561"/>
                </a:cubicBezTo>
                <a:cubicBezTo>
                  <a:pt x="686584" y="6499808"/>
                  <a:pt x="690293" y="6498920"/>
                  <a:pt x="695317" y="6498920"/>
                </a:cubicBezTo>
                <a:cubicBezTo>
                  <a:pt x="700690" y="6498920"/>
                  <a:pt x="704747" y="6500122"/>
                  <a:pt x="707479" y="6502539"/>
                </a:cubicBezTo>
                <a:cubicBezTo>
                  <a:pt x="709502" y="6504315"/>
                  <a:pt x="710502" y="6507394"/>
                  <a:pt x="710502" y="6511744"/>
                </a:cubicBezTo>
                <a:cubicBezTo>
                  <a:pt x="710502" y="6512138"/>
                  <a:pt x="710480" y="6513071"/>
                  <a:pt x="710446" y="6514532"/>
                </a:cubicBezTo>
                <a:cubicBezTo>
                  <a:pt x="706377" y="6515948"/>
                  <a:pt x="700027" y="6517173"/>
                  <a:pt x="691394" y="6518207"/>
                </a:cubicBezTo>
                <a:cubicBezTo>
                  <a:pt x="687157" y="6518724"/>
                  <a:pt x="683999" y="6519264"/>
                  <a:pt x="681897" y="6519815"/>
                </a:cubicBezTo>
                <a:cubicBezTo>
                  <a:pt x="679053" y="6520601"/>
                  <a:pt x="676490" y="6521770"/>
                  <a:pt x="674220" y="6523310"/>
                </a:cubicBezTo>
                <a:cubicBezTo>
                  <a:pt x="671938" y="6524861"/>
                  <a:pt x="670106" y="6526907"/>
                  <a:pt x="668701" y="6529458"/>
                </a:cubicBezTo>
                <a:cubicBezTo>
                  <a:pt x="667296" y="6532021"/>
                  <a:pt x="666588" y="6534842"/>
                  <a:pt x="666588" y="6537922"/>
                </a:cubicBezTo>
                <a:cubicBezTo>
                  <a:pt x="666588" y="6543182"/>
                  <a:pt x="668454" y="6547510"/>
                  <a:pt x="672174" y="6550893"/>
                </a:cubicBezTo>
                <a:cubicBezTo>
                  <a:pt x="675895" y="6554276"/>
                  <a:pt x="681222" y="6555973"/>
                  <a:pt x="688146" y="6555973"/>
                </a:cubicBezTo>
                <a:cubicBezTo>
                  <a:pt x="692338" y="6555973"/>
                  <a:pt x="696272" y="6555288"/>
                  <a:pt x="699925" y="6553894"/>
                </a:cubicBezTo>
                <a:lnTo>
                  <a:pt x="711349" y="6546773"/>
                </a:lnTo>
                <a:lnTo>
                  <a:pt x="713481" y="6554535"/>
                </a:lnTo>
                <a:lnTo>
                  <a:pt x="724631" y="6554535"/>
                </a:lnTo>
                <a:cubicBezTo>
                  <a:pt x="723293" y="6552129"/>
                  <a:pt x="722394" y="6549600"/>
                  <a:pt x="721933" y="6546970"/>
                </a:cubicBezTo>
                <a:cubicBezTo>
                  <a:pt x="721483" y="6544340"/>
                  <a:pt x="721259" y="6538068"/>
                  <a:pt x="721259" y="6528132"/>
                </a:cubicBezTo>
                <a:lnTo>
                  <a:pt x="721259" y="6513891"/>
                </a:lnTo>
                <a:cubicBezTo>
                  <a:pt x="721259" y="6509137"/>
                  <a:pt x="721067" y="6505855"/>
                  <a:pt x="720719" y="6504034"/>
                </a:cubicBezTo>
                <a:cubicBezTo>
                  <a:pt x="720090" y="6501111"/>
                  <a:pt x="718977" y="6498684"/>
                  <a:pt x="717392" y="6496762"/>
                </a:cubicBezTo>
                <a:cubicBezTo>
                  <a:pt x="715807" y="6494839"/>
                  <a:pt x="713346" y="6493243"/>
                  <a:pt x="709974" y="6491985"/>
                </a:cubicBezTo>
                <a:cubicBezTo>
                  <a:pt x="706613" y="6490714"/>
                  <a:pt x="702274" y="6490085"/>
                  <a:pt x="696857" y="6490085"/>
                </a:cubicBezTo>
                <a:close/>
                <a:moveTo>
                  <a:pt x="630608" y="6490085"/>
                </a:moveTo>
                <a:cubicBezTo>
                  <a:pt x="611737" y="6490085"/>
                  <a:pt x="601070" y="6504067"/>
                  <a:pt x="601070" y="6521309"/>
                </a:cubicBezTo>
                <a:lnTo>
                  <a:pt x="601070" y="6524760"/>
                </a:lnTo>
                <a:cubicBezTo>
                  <a:pt x="601070" y="6542002"/>
                  <a:pt x="611725" y="6555985"/>
                  <a:pt x="630608" y="6555985"/>
                </a:cubicBezTo>
                <a:cubicBezTo>
                  <a:pt x="649490" y="6555985"/>
                  <a:pt x="660147" y="6542002"/>
                  <a:pt x="660147" y="6524760"/>
                </a:cubicBezTo>
                <a:lnTo>
                  <a:pt x="660147" y="6521309"/>
                </a:lnTo>
                <a:cubicBezTo>
                  <a:pt x="660147" y="6504067"/>
                  <a:pt x="649490" y="6490085"/>
                  <a:pt x="630608" y="6490085"/>
                </a:cubicBezTo>
                <a:close/>
                <a:moveTo>
                  <a:pt x="565577" y="6490085"/>
                </a:moveTo>
                <a:cubicBezTo>
                  <a:pt x="563081" y="6490085"/>
                  <a:pt x="560800" y="6490804"/>
                  <a:pt x="558720" y="6492232"/>
                </a:cubicBezTo>
                <a:cubicBezTo>
                  <a:pt x="556641" y="6493648"/>
                  <a:pt x="554371" y="6496604"/>
                  <a:pt x="551920" y="6501078"/>
                </a:cubicBezTo>
                <a:lnTo>
                  <a:pt x="551920" y="6491512"/>
                </a:lnTo>
                <a:lnTo>
                  <a:pt x="542299" y="6491512"/>
                </a:lnTo>
                <a:lnTo>
                  <a:pt x="542299" y="6554535"/>
                </a:lnTo>
                <a:lnTo>
                  <a:pt x="552999" y="6554535"/>
                </a:lnTo>
                <a:lnTo>
                  <a:pt x="552999" y="6521534"/>
                </a:lnTo>
                <a:cubicBezTo>
                  <a:pt x="552999" y="6517027"/>
                  <a:pt x="553584" y="6512868"/>
                  <a:pt x="554775" y="6509069"/>
                </a:cubicBezTo>
                <a:cubicBezTo>
                  <a:pt x="555573" y="6506574"/>
                  <a:pt x="556900" y="6504629"/>
                  <a:pt x="558754" y="6503224"/>
                </a:cubicBezTo>
                <a:cubicBezTo>
                  <a:pt x="560620" y="6501831"/>
                  <a:pt x="562711" y="6501123"/>
                  <a:pt x="565048" y="6501123"/>
                </a:cubicBezTo>
                <a:cubicBezTo>
                  <a:pt x="567656" y="6501123"/>
                  <a:pt x="570275" y="6501898"/>
                  <a:pt x="572883" y="6503438"/>
                </a:cubicBezTo>
                <a:lnTo>
                  <a:pt x="576558" y="6493524"/>
                </a:lnTo>
                <a:cubicBezTo>
                  <a:pt x="572838" y="6491231"/>
                  <a:pt x="569173" y="6490085"/>
                  <a:pt x="565577" y="6490085"/>
                </a:cubicBezTo>
                <a:close/>
                <a:moveTo>
                  <a:pt x="1152803" y="6490074"/>
                </a:moveTo>
                <a:cubicBezTo>
                  <a:pt x="1147385" y="6490074"/>
                  <a:pt x="1142361" y="6491355"/>
                  <a:pt x="1137753" y="6493907"/>
                </a:cubicBezTo>
                <a:cubicBezTo>
                  <a:pt x="1133145" y="6496458"/>
                  <a:pt x="1129716" y="6500291"/>
                  <a:pt x="1127457" y="6505394"/>
                </a:cubicBezTo>
                <a:cubicBezTo>
                  <a:pt x="1125209" y="6510497"/>
                  <a:pt x="1124074" y="6516454"/>
                  <a:pt x="1124074" y="6523265"/>
                </a:cubicBezTo>
                <a:cubicBezTo>
                  <a:pt x="1124074" y="6533797"/>
                  <a:pt x="1126693" y="6541867"/>
                  <a:pt x="1131942" y="6547510"/>
                </a:cubicBezTo>
                <a:cubicBezTo>
                  <a:pt x="1137191" y="6553152"/>
                  <a:pt x="1144126" y="6555974"/>
                  <a:pt x="1152747" y="6555974"/>
                </a:cubicBezTo>
                <a:cubicBezTo>
                  <a:pt x="1159637" y="6555974"/>
                  <a:pt x="1165437" y="6553917"/>
                  <a:pt x="1170169" y="6549825"/>
                </a:cubicBezTo>
                <a:cubicBezTo>
                  <a:pt x="1174901" y="6545734"/>
                  <a:pt x="1177834" y="6540058"/>
                  <a:pt x="1178981" y="6532819"/>
                </a:cubicBezTo>
                <a:lnTo>
                  <a:pt x="1168483" y="6531459"/>
                </a:lnTo>
                <a:lnTo>
                  <a:pt x="1168483" y="6531448"/>
                </a:lnTo>
                <a:cubicBezTo>
                  <a:pt x="1167729" y="6536787"/>
                  <a:pt x="1165942" y="6540743"/>
                  <a:pt x="1163132" y="6543317"/>
                </a:cubicBezTo>
                <a:cubicBezTo>
                  <a:pt x="1160322" y="6545891"/>
                  <a:pt x="1156816" y="6547173"/>
                  <a:pt x="1152623" y="6547173"/>
                </a:cubicBezTo>
                <a:cubicBezTo>
                  <a:pt x="1147408" y="6547173"/>
                  <a:pt x="1143170" y="6545251"/>
                  <a:pt x="1139922" y="6541418"/>
                </a:cubicBezTo>
                <a:cubicBezTo>
                  <a:pt x="1136685" y="6537585"/>
                  <a:pt x="1135055" y="6531324"/>
                  <a:pt x="1135055" y="6522962"/>
                </a:cubicBezTo>
                <a:cubicBezTo>
                  <a:pt x="1135055" y="6514599"/>
                  <a:pt x="1136730" y="6508507"/>
                  <a:pt x="1140102" y="6504641"/>
                </a:cubicBezTo>
                <a:cubicBezTo>
                  <a:pt x="1143463" y="6500786"/>
                  <a:pt x="1147835" y="6498852"/>
                  <a:pt x="1153219" y="6498852"/>
                </a:cubicBezTo>
                <a:cubicBezTo>
                  <a:pt x="1156782" y="6498852"/>
                  <a:pt x="1159817" y="6499920"/>
                  <a:pt x="1162334" y="6502056"/>
                </a:cubicBezTo>
                <a:cubicBezTo>
                  <a:pt x="1164841" y="6504191"/>
                  <a:pt x="1166594" y="6507383"/>
                  <a:pt x="1167583" y="6511621"/>
                </a:cubicBezTo>
                <a:lnTo>
                  <a:pt x="1177969" y="6510014"/>
                </a:lnTo>
                <a:cubicBezTo>
                  <a:pt x="1176733" y="6503641"/>
                  <a:pt x="1173945" y="6498729"/>
                  <a:pt x="1169595" y="6495267"/>
                </a:cubicBezTo>
                <a:cubicBezTo>
                  <a:pt x="1165246" y="6491805"/>
                  <a:pt x="1159648" y="6490074"/>
                  <a:pt x="1152803" y="6490074"/>
                </a:cubicBezTo>
                <a:close/>
                <a:moveTo>
                  <a:pt x="902644" y="6490074"/>
                </a:moveTo>
                <a:cubicBezTo>
                  <a:pt x="899362" y="6490074"/>
                  <a:pt x="896282" y="6490501"/>
                  <a:pt x="893416" y="6491344"/>
                </a:cubicBezTo>
                <a:cubicBezTo>
                  <a:pt x="890539" y="6492198"/>
                  <a:pt x="888280" y="6493232"/>
                  <a:pt x="886616" y="6494469"/>
                </a:cubicBezTo>
                <a:cubicBezTo>
                  <a:pt x="884402" y="6496042"/>
                  <a:pt x="882660" y="6498032"/>
                  <a:pt x="881367" y="6500426"/>
                </a:cubicBezTo>
                <a:cubicBezTo>
                  <a:pt x="880075" y="6502831"/>
                  <a:pt x="879434" y="6505428"/>
                  <a:pt x="879434" y="6508238"/>
                </a:cubicBezTo>
                <a:cubicBezTo>
                  <a:pt x="879434" y="6511329"/>
                  <a:pt x="880210" y="6514150"/>
                  <a:pt x="881772" y="6516701"/>
                </a:cubicBezTo>
                <a:cubicBezTo>
                  <a:pt x="883334" y="6519253"/>
                  <a:pt x="885615" y="6521253"/>
                  <a:pt x="888650" y="6522692"/>
                </a:cubicBezTo>
                <a:cubicBezTo>
                  <a:pt x="891685" y="6524131"/>
                  <a:pt x="897114" y="6525851"/>
                  <a:pt x="904949" y="6527829"/>
                </a:cubicBezTo>
                <a:cubicBezTo>
                  <a:pt x="910770" y="6529290"/>
                  <a:pt x="914413" y="6530504"/>
                  <a:pt x="915874" y="6531448"/>
                </a:cubicBezTo>
                <a:cubicBezTo>
                  <a:pt x="917976" y="6532842"/>
                  <a:pt x="919021" y="6534730"/>
                  <a:pt x="919021" y="6537147"/>
                </a:cubicBezTo>
                <a:cubicBezTo>
                  <a:pt x="919021" y="6539844"/>
                  <a:pt x="917829" y="6542182"/>
                  <a:pt x="915458" y="6544183"/>
                </a:cubicBezTo>
                <a:cubicBezTo>
                  <a:pt x="913086" y="6546184"/>
                  <a:pt x="909400" y="6547184"/>
                  <a:pt x="904533" y="6547184"/>
                </a:cubicBezTo>
                <a:cubicBezTo>
                  <a:pt x="899666" y="6547184"/>
                  <a:pt x="895877" y="6546060"/>
                  <a:pt x="893169" y="6543801"/>
                </a:cubicBezTo>
                <a:cubicBezTo>
                  <a:pt x="890460" y="6541542"/>
                  <a:pt x="888808" y="6538304"/>
                  <a:pt x="888212" y="6534067"/>
                </a:cubicBezTo>
                <a:lnTo>
                  <a:pt x="877647" y="6535730"/>
                </a:lnTo>
                <a:lnTo>
                  <a:pt x="877647" y="6535742"/>
                </a:lnTo>
                <a:lnTo>
                  <a:pt x="877658" y="6535742"/>
                </a:lnTo>
                <a:cubicBezTo>
                  <a:pt x="878850" y="6542429"/>
                  <a:pt x="881592" y="6547476"/>
                  <a:pt x="885885" y="6550882"/>
                </a:cubicBezTo>
                <a:cubicBezTo>
                  <a:pt x="890179" y="6554288"/>
                  <a:pt x="896417" y="6555985"/>
                  <a:pt x="904611" y="6555985"/>
                </a:cubicBezTo>
                <a:cubicBezTo>
                  <a:pt x="909546" y="6555985"/>
                  <a:pt x="913985" y="6555119"/>
                  <a:pt x="917896" y="6553400"/>
                </a:cubicBezTo>
                <a:cubicBezTo>
                  <a:pt x="921808" y="6551680"/>
                  <a:pt x="924809" y="6549241"/>
                  <a:pt x="926889" y="6546094"/>
                </a:cubicBezTo>
                <a:cubicBezTo>
                  <a:pt x="928968" y="6542946"/>
                  <a:pt x="930002" y="6539676"/>
                  <a:pt x="930002" y="6536034"/>
                </a:cubicBezTo>
                <a:cubicBezTo>
                  <a:pt x="930002" y="6532392"/>
                  <a:pt x="929148" y="6529346"/>
                  <a:pt x="927451" y="6526885"/>
                </a:cubicBezTo>
                <a:cubicBezTo>
                  <a:pt x="925742" y="6524434"/>
                  <a:pt x="923404" y="6522569"/>
                  <a:pt x="920415" y="6521276"/>
                </a:cubicBezTo>
                <a:cubicBezTo>
                  <a:pt x="917425" y="6519995"/>
                  <a:pt x="912153" y="6518342"/>
                  <a:pt x="904599" y="6516319"/>
                </a:cubicBezTo>
                <a:cubicBezTo>
                  <a:pt x="899374" y="6514892"/>
                  <a:pt x="896226" y="6513981"/>
                  <a:pt x="895159" y="6513588"/>
                </a:cubicBezTo>
                <a:cubicBezTo>
                  <a:pt x="893304" y="6512835"/>
                  <a:pt x="891943" y="6511879"/>
                  <a:pt x="891067" y="6510733"/>
                </a:cubicBezTo>
                <a:cubicBezTo>
                  <a:pt x="890202" y="6509620"/>
                  <a:pt x="889764" y="6508373"/>
                  <a:pt x="889764" y="6506990"/>
                </a:cubicBezTo>
                <a:cubicBezTo>
                  <a:pt x="889764" y="6504821"/>
                  <a:pt x="890809" y="6502921"/>
                  <a:pt x="892911" y="6501291"/>
                </a:cubicBezTo>
                <a:cubicBezTo>
                  <a:pt x="895013" y="6499673"/>
                  <a:pt x="898507" y="6498864"/>
                  <a:pt x="903420" y="6498864"/>
                </a:cubicBezTo>
                <a:cubicBezTo>
                  <a:pt x="907579" y="6498864"/>
                  <a:pt x="910792" y="6499774"/>
                  <a:pt x="913064" y="6501595"/>
                </a:cubicBezTo>
                <a:cubicBezTo>
                  <a:pt x="915334" y="6503416"/>
                  <a:pt x="916717" y="6505956"/>
                  <a:pt x="917189" y="6509193"/>
                </a:cubicBezTo>
                <a:lnTo>
                  <a:pt x="927630" y="6507766"/>
                </a:lnTo>
                <a:cubicBezTo>
                  <a:pt x="926967" y="6503697"/>
                  <a:pt x="925742" y="6500437"/>
                  <a:pt x="923954" y="6498009"/>
                </a:cubicBezTo>
                <a:cubicBezTo>
                  <a:pt x="922168" y="6495570"/>
                  <a:pt x="919414" y="6493637"/>
                  <a:pt x="915671" y="6492221"/>
                </a:cubicBezTo>
                <a:cubicBezTo>
                  <a:pt x="911939" y="6490793"/>
                  <a:pt x="907590" y="6490074"/>
                  <a:pt x="902644" y="6490074"/>
                </a:cubicBezTo>
                <a:close/>
                <a:moveTo>
                  <a:pt x="523653" y="6469482"/>
                </a:moveTo>
                <a:lnTo>
                  <a:pt x="513031" y="6475900"/>
                </a:lnTo>
                <a:lnTo>
                  <a:pt x="513031" y="6491512"/>
                </a:lnTo>
                <a:lnTo>
                  <a:pt x="505197" y="6491512"/>
                </a:lnTo>
                <a:lnTo>
                  <a:pt x="505197" y="6499818"/>
                </a:lnTo>
                <a:lnTo>
                  <a:pt x="513054" y="6499818"/>
                </a:lnTo>
                <a:lnTo>
                  <a:pt x="513054" y="6536078"/>
                </a:lnTo>
                <a:cubicBezTo>
                  <a:pt x="513054" y="6542485"/>
                  <a:pt x="513481" y="6546689"/>
                  <a:pt x="514357" y="6548690"/>
                </a:cubicBezTo>
                <a:cubicBezTo>
                  <a:pt x="515223" y="6550679"/>
                  <a:pt x="516729" y="6552298"/>
                  <a:pt x="518865" y="6553523"/>
                </a:cubicBezTo>
                <a:cubicBezTo>
                  <a:pt x="521000" y="6554759"/>
                  <a:pt x="524001" y="6555366"/>
                  <a:pt x="527879" y="6555366"/>
                </a:cubicBezTo>
                <a:cubicBezTo>
                  <a:pt x="530251" y="6555366"/>
                  <a:pt x="532937" y="6555051"/>
                  <a:pt x="535949" y="6554422"/>
                </a:cubicBezTo>
                <a:lnTo>
                  <a:pt x="534409" y="6544992"/>
                </a:lnTo>
                <a:lnTo>
                  <a:pt x="534398" y="6544992"/>
                </a:lnTo>
                <a:cubicBezTo>
                  <a:pt x="532465" y="6545273"/>
                  <a:pt x="530903" y="6545408"/>
                  <a:pt x="529711" y="6545408"/>
                </a:cubicBezTo>
                <a:cubicBezTo>
                  <a:pt x="528126" y="6545408"/>
                  <a:pt x="526901" y="6545149"/>
                  <a:pt x="526058" y="6544632"/>
                </a:cubicBezTo>
                <a:cubicBezTo>
                  <a:pt x="525204" y="6544115"/>
                  <a:pt x="524597" y="6543429"/>
                  <a:pt x="524215" y="6542553"/>
                </a:cubicBezTo>
                <a:cubicBezTo>
                  <a:pt x="523844" y="6541676"/>
                  <a:pt x="523653" y="6539720"/>
                  <a:pt x="523653" y="6536674"/>
                </a:cubicBezTo>
                <a:lnTo>
                  <a:pt x="523653" y="6499807"/>
                </a:lnTo>
                <a:lnTo>
                  <a:pt x="534398" y="6499807"/>
                </a:lnTo>
                <a:lnTo>
                  <a:pt x="534398" y="6491501"/>
                </a:lnTo>
                <a:lnTo>
                  <a:pt x="523653" y="6491501"/>
                </a:lnTo>
                <a:close/>
                <a:moveTo>
                  <a:pt x="857393" y="6467527"/>
                </a:moveTo>
                <a:lnTo>
                  <a:pt x="857393" y="6479812"/>
                </a:lnTo>
                <a:lnTo>
                  <a:pt x="868082" y="6479812"/>
                </a:lnTo>
                <a:lnTo>
                  <a:pt x="868082" y="6467527"/>
                </a:lnTo>
                <a:close/>
                <a:moveTo>
                  <a:pt x="775581" y="6467527"/>
                </a:moveTo>
                <a:lnTo>
                  <a:pt x="775581" y="6498763"/>
                </a:lnTo>
                <a:cubicBezTo>
                  <a:pt x="773726" y="6496200"/>
                  <a:pt x="771310" y="6494109"/>
                  <a:pt x="768342" y="6492502"/>
                </a:cubicBezTo>
                <a:cubicBezTo>
                  <a:pt x="765375" y="6490906"/>
                  <a:pt x="761992" y="6490097"/>
                  <a:pt x="758193" y="6490097"/>
                </a:cubicBezTo>
                <a:cubicBezTo>
                  <a:pt x="753000" y="6490097"/>
                  <a:pt x="748313" y="6491457"/>
                  <a:pt x="744120" y="6494188"/>
                </a:cubicBezTo>
                <a:cubicBezTo>
                  <a:pt x="739928" y="6496919"/>
                  <a:pt x="736770" y="6500842"/>
                  <a:pt x="734679" y="6505967"/>
                </a:cubicBezTo>
                <a:cubicBezTo>
                  <a:pt x="732588" y="6511093"/>
                  <a:pt x="731543" y="6516657"/>
                  <a:pt x="731543" y="6523097"/>
                </a:cubicBezTo>
                <a:cubicBezTo>
                  <a:pt x="731543" y="6529538"/>
                  <a:pt x="732689" y="6535247"/>
                  <a:pt x="735005" y="6540215"/>
                </a:cubicBezTo>
                <a:cubicBezTo>
                  <a:pt x="737320" y="6545183"/>
                  <a:pt x="740591" y="6549050"/>
                  <a:pt x="744806" y="6551815"/>
                </a:cubicBezTo>
                <a:cubicBezTo>
                  <a:pt x="749021" y="6554580"/>
                  <a:pt x="753641" y="6555974"/>
                  <a:pt x="758665" y="6555974"/>
                </a:cubicBezTo>
                <a:cubicBezTo>
                  <a:pt x="766431" y="6555974"/>
                  <a:pt x="772299" y="6552849"/>
                  <a:pt x="776300" y="6546600"/>
                </a:cubicBezTo>
                <a:lnTo>
                  <a:pt x="776300" y="6554546"/>
                </a:lnTo>
                <a:lnTo>
                  <a:pt x="786214" y="6554546"/>
                </a:lnTo>
                <a:lnTo>
                  <a:pt x="786214" y="6467527"/>
                </a:lnTo>
                <a:close/>
                <a:moveTo>
                  <a:pt x="580525" y="6467527"/>
                </a:moveTo>
                <a:lnTo>
                  <a:pt x="580525" y="6479812"/>
                </a:lnTo>
                <a:lnTo>
                  <a:pt x="591215" y="6479812"/>
                </a:lnTo>
                <a:lnTo>
                  <a:pt x="591215" y="6467527"/>
                </a:lnTo>
                <a:close/>
                <a:moveTo>
                  <a:pt x="6136556" y="6289330"/>
                </a:moveTo>
                <a:lnTo>
                  <a:pt x="6136580" y="6289330"/>
                </a:lnTo>
                <a:cubicBezTo>
                  <a:pt x="6148688" y="6290181"/>
                  <a:pt x="6160619" y="6291681"/>
                  <a:pt x="6172408" y="6293890"/>
                </a:cubicBezTo>
                <a:cubicBezTo>
                  <a:pt x="6232983" y="6305313"/>
                  <a:pt x="6289555" y="6335163"/>
                  <a:pt x="6340787" y="6382615"/>
                </a:cubicBezTo>
                <a:cubicBezTo>
                  <a:pt x="6271906" y="6379461"/>
                  <a:pt x="6212666" y="6356025"/>
                  <a:pt x="6160099" y="6311278"/>
                </a:cubicBezTo>
                <a:cubicBezTo>
                  <a:pt x="6151842" y="6304238"/>
                  <a:pt x="6144034" y="6296902"/>
                  <a:pt x="6136556" y="6289330"/>
                </a:cubicBezTo>
                <a:close/>
                <a:moveTo>
                  <a:pt x="6020687" y="6155681"/>
                </a:moveTo>
                <a:cubicBezTo>
                  <a:pt x="6025424" y="6162721"/>
                  <a:pt x="6030277" y="6170057"/>
                  <a:pt x="6035262" y="6177676"/>
                </a:cubicBezTo>
                <a:cubicBezTo>
                  <a:pt x="6055605" y="6208590"/>
                  <a:pt x="6078461" y="6243296"/>
                  <a:pt x="6106611" y="6275816"/>
                </a:cubicBezTo>
                <a:cubicBezTo>
                  <a:pt x="6073027" y="6276537"/>
                  <a:pt x="6038583" y="6282183"/>
                  <a:pt x="6003547" y="6292732"/>
                </a:cubicBezTo>
                <a:lnTo>
                  <a:pt x="6003533" y="6292744"/>
                </a:lnTo>
                <a:cubicBezTo>
                  <a:pt x="5935504" y="6313263"/>
                  <a:pt x="5881840" y="6347035"/>
                  <a:pt x="5853441" y="6367436"/>
                </a:cubicBezTo>
                <a:cubicBezTo>
                  <a:pt x="5907897" y="6259668"/>
                  <a:pt x="5963866" y="6188886"/>
                  <a:pt x="6020687" y="6155681"/>
                </a:cubicBezTo>
                <a:close/>
                <a:moveTo>
                  <a:pt x="6084063" y="6134445"/>
                </a:moveTo>
                <a:cubicBezTo>
                  <a:pt x="6201642" y="6123447"/>
                  <a:pt x="6292426" y="6271700"/>
                  <a:pt x="6338070" y="6362947"/>
                </a:cubicBezTo>
                <a:cubicBezTo>
                  <a:pt x="6288019" y="6319701"/>
                  <a:pt x="6233161" y="6292260"/>
                  <a:pt x="6174581" y="6281262"/>
                </a:cubicBezTo>
                <a:cubicBezTo>
                  <a:pt x="6157937" y="6278132"/>
                  <a:pt x="6140998" y="6276348"/>
                  <a:pt x="6123822" y="6275852"/>
                </a:cubicBezTo>
                <a:cubicBezTo>
                  <a:pt x="6092980" y="6241902"/>
                  <a:pt x="6068408" y="6204621"/>
                  <a:pt x="6046059" y="6170636"/>
                </a:cubicBezTo>
                <a:cubicBezTo>
                  <a:pt x="6041275" y="6163395"/>
                  <a:pt x="6036645" y="6156331"/>
                  <a:pt x="6032084" y="6149538"/>
                </a:cubicBezTo>
                <a:cubicBezTo>
                  <a:pt x="6049923" y="6140837"/>
                  <a:pt x="6067266" y="6136016"/>
                  <a:pt x="6084063" y="6134445"/>
                </a:cubicBezTo>
                <a:close/>
                <a:moveTo>
                  <a:pt x="6330415" y="6118624"/>
                </a:moveTo>
                <a:lnTo>
                  <a:pt x="6330415" y="6149668"/>
                </a:lnTo>
                <a:lnTo>
                  <a:pt x="6336109" y="6149668"/>
                </a:lnTo>
                <a:lnTo>
                  <a:pt x="6336109" y="6125641"/>
                </a:lnTo>
                <a:lnTo>
                  <a:pt x="6336333" y="6125641"/>
                </a:lnTo>
                <a:lnTo>
                  <a:pt x="6344165" y="6149668"/>
                </a:lnTo>
                <a:lnTo>
                  <a:pt x="6349753" y="6149668"/>
                </a:lnTo>
                <a:lnTo>
                  <a:pt x="6357584" y="6125641"/>
                </a:lnTo>
                <a:lnTo>
                  <a:pt x="6357809" y="6125641"/>
                </a:lnTo>
                <a:lnTo>
                  <a:pt x="6357809" y="6149668"/>
                </a:lnTo>
                <a:lnTo>
                  <a:pt x="6363503" y="6149668"/>
                </a:lnTo>
                <a:lnTo>
                  <a:pt x="6363503" y="6118624"/>
                </a:lnTo>
                <a:lnTo>
                  <a:pt x="6355021" y="6118624"/>
                </a:lnTo>
                <a:lnTo>
                  <a:pt x="6346965" y="6142332"/>
                </a:lnTo>
                <a:lnTo>
                  <a:pt x="6346835" y="6142332"/>
                </a:lnTo>
                <a:lnTo>
                  <a:pt x="6339003" y="6118624"/>
                </a:lnTo>
                <a:close/>
                <a:moveTo>
                  <a:pt x="6299513" y="6118624"/>
                </a:moveTo>
                <a:lnTo>
                  <a:pt x="6299513" y="6123739"/>
                </a:lnTo>
                <a:lnTo>
                  <a:pt x="6309814" y="6123739"/>
                </a:lnTo>
                <a:lnTo>
                  <a:pt x="6309814" y="6149644"/>
                </a:lnTo>
                <a:lnTo>
                  <a:pt x="6315732" y="6149644"/>
                </a:lnTo>
                <a:lnTo>
                  <a:pt x="6315732" y="6123739"/>
                </a:lnTo>
                <a:lnTo>
                  <a:pt x="6326033" y="6123739"/>
                </a:lnTo>
                <a:lnTo>
                  <a:pt x="6326033" y="6118624"/>
                </a:lnTo>
                <a:lnTo>
                  <a:pt x="6299548" y="6118624"/>
                </a:lnTo>
                <a:lnTo>
                  <a:pt x="6299537" y="6118624"/>
                </a:lnTo>
                <a:close/>
                <a:moveTo>
                  <a:pt x="5941376" y="6083848"/>
                </a:moveTo>
                <a:cubicBezTo>
                  <a:pt x="5966500" y="6083848"/>
                  <a:pt x="5988602" y="6109103"/>
                  <a:pt x="6013526" y="6145132"/>
                </a:cubicBezTo>
                <a:cubicBezTo>
                  <a:pt x="5955327" y="6179590"/>
                  <a:pt x="5898579" y="6250702"/>
                  <a:pt x="5843898" y="6357867"/>
                </a:cubicBezTo>
                <a:cubicBezTo>
                  <a:pt x="5851598" y="6259538"/>
                  <a:pt x="5878437" y="6083848"/>
                  <a:pt x="5941376" y="6083848"/>
                </a:cubicBezTo>
                <a:close/>
                <a:moveTo>
                  <a:pt x="5941376" y="6071019"/>
                </a:moveTo>
                <a:cubicBezTo>
                  <a:pt x="5899606" y="6071019"/>
                  <a:pt x="5868042" y="6125263"/>
                  <a:pt x="5847546" y="6232204"/>
                </a:cubicBezTo>
                <a:cubicBezTo>
                  <a:pt x="5832662" y="6309754"/>
                  <a:pt x="5829095" y="6388332"/>
                  <a:pt x="5829036" y="6389112"/>
                </a:cubicBezTo>
                <a:cubicBezTo>
                  <a:pt x="5828884" y="6392644"/>
                  <a:pt x="5831636" y="6395656"/>
                  <a:pt x="5835178" y="6395798"/>
                </a:cubicBezTo>
                <a:cubicBezTo>
                  <a:pt x="5836986" y="6395904"/>
                  <a:pt x="5838652" y="6395219"/>
                  <a:pt x="5839857" y="6394073"/>
                </a:cubicBezTo>
                <a:cubicBezTo>
                  <a:pt x="5843638" y="6390860"/>
                  <a:pt x="5912162" y="6333533"/>
                  <a:pt x="6007622" y="6304876"/>
                </a:cubicBezTo>
                <a:cubicBezTo>
                  <a:pt x="6045279" y="6293547"/>
                  <a:pt x="6082218" y="6288137"/>
                  <a:pt x="6117987" y="6288586"/>
                </a:cubicBezTo>
                <a:cubicBezTo>
                  <a:pt x="6172644" y="6347342"/>
                  <a:pt x="6246533" y="6395822"/>
                  <a:pt x="6357100" y="6395822"/>
                </a:cubicBezTo>
                <a:cubicBezTo>
                  <a:pt x="6360644" y="6395822"/>
                  <a:pt x="6363550" y="6392939"/>
                  <a:pt x="6363550" y="6389407"/>
                </a:cubicBezTo>
                <a:cubicBezTo>
                  <a:pt x="6363550" y="6388557"/>
                  <a:pt x="6363373" y="6387754"/>
                  <a:pt x="6363101" y="6386998"/>
                </a:cubicBezTo>
                <a:lnTo>
                  <a:pt x="6363113" y="6386998"/>
                </a:lnTo>
                <a:lnTo>
                  <a:pt x="6363113" y="6386903"/>
                </a:lnTo>
                <a:cubicBezTo>
                  <a:pt x="6362156" y="6384576"/>
                  <a:pt x="6335648" y="6320374"/>
                  <a:pt x="6291161" y="6256455"/>
                </a:cubicBezTo>
                <a:cubicBezTo>
                  <a:pt x="6264571" y="6218241"/>
                  <a:pt x="6236858" y="6187552"/>
                  <a:pt x="6208732" y="6165249"/>
                </a:cubicBezTo>
                <a:cubicBezTo>
                  <a:pt x="6173105" y="6136958"/>
                  <a:pt x="6136674" y="6122074"/>
                  <a:pt x="6100527" y="6120975"/>
                </a:cubicBezTo>
                <a:cubicBezTo>
                  <a:pt x="6075073" y="6120195"/>
                  <a:pt x="6049851" y="6126208"/>
                  <a:pt x="6024879" y="6138919"/>
                </a:cubicBezTo>
                <a:cubicBezTo>
                  <a:pt x="5997414" y="6099157"/>
                  <a:pt x="5972644" y="6071019"/>
                  <a:pt x="5941376" y="6071019"/>
                </a:cubicBezTo>
                <a:close/>
                <a:moveTo>
                  <a:pt x="0" y="0"/>
                </a:moveTo>
                <a:lnTo>
                  <a:pt x="12193194" y="0"/>
                </a:lnTo>
                <a:lnTo>
                  <a:pt x="12193194" y="6857997"/>
                </a:lnTo>
                <a:lnTo>
                  <a:pt x="0" y="6857997"/>
                </a:ln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55" name="Title 1">
            <a:extLst>
              <a:ext uri="{FF2B5EF4-FFF2-40B4-BE49-F238E27FC236}">
                <a16:creationId xmlns:a16="http://schemas.microsoft.com/office/drawing/2014/main" id="{10842702-397D-8FD3-524A-FB1AE574B007}"/>
              </a:ext>
            </a:extLst>
          </p:cNvPr>
          <p:cNvSpPr>
            <a:spLocks noGrp="1"/>
          </p:cNvSpPr>
          <p:nvPr>
            <p:ph type="title"/>
          </p:nvPr>
        </p:nvSpPr>
        <p:spPr>
          <a:xfrm>
            <a:off x="1956000" y="2683600"/>
            <a:ext cx="8280000" cy="1440000"/>
          </a:xfrm>
        </p:spPr>
        <p:txBody>
          <a:bodyPr anchor="ctr" anchorCtr="0">
            <a:noAutofit/>
          </a:bodyPr>
          <a:lstStyle>
            <a:lvl1pPr algn="ctr">
              <a:defRPr sz="4800">
                <a:solidFill>
                  <a:schemeClr val="bg1"/>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94227E2E-D5D3-D5DF-A80B-D9768A17402E}"/>
              </a:ext>
            </a:extLst>
          </p:cNvPr>
          <p:cNvSpPr txBox="1">
            <a:spLocks/>
          </p:cNvSpPr>
          <p:nvPr userDrawn="1"/>
        </p:nvSpPr>
        <p:spPr>
          <a:xfrm>
            <a:off x="9529763" y="6475378"/>
            <a:ext cx="1450237"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
        <p:nvSpPr>
          <p:cNvPr id="12" name="Text Placeholder 11">
            <a:extLst>
              <a:ext uri="{FF2B5EF4-FFF2-40B4-BE49-F238E27FC236}">
                <a16:creationId xmlns:a16="http://schemas.microsoft.com/office/drawing/2014/main" id="{C6745982-209E-A511-FAA7-B69D504F651D}"/>
              </a:ext>
            </a:extLst>
          </p:cNvPr>
          <p:cNvSpPr>
            <a:spLocks noGrp="1"/>
          </p:cNvSpPr>
          <p:nvPr>
            <p:ph type="body" sz="quarter" idx="14" hasCustomPrompt="1"/>
          </p:nvPr>
        </p:nvSpPr>
        <p:spPr>
          <a:xfrm>
            <a:off x="10003631" y="6472592"/>
            <a:ext cx="976369" cy="126001"/>
          </a:xfrm>
        </p:spPr>
        <p:txBody>
          <a:bodyPr/>
          <a:lstStyle>
            <a:lvl1pPr algn="r">
              <a:defRPr sz="700" spc="0" baseline="0">
                <a:solidFill>
                  <a:schemeClr val="bg1"/>
                </a:solidFill>
              </a:defRPr>
            </a:lvl1pPr>
          </a:lstStyle>
          <a:p>
            <a:pPr lvl="0"/>
            <a:r>
              <a:rPr lang="en-US" sz="700">
                <a:solidFill>
                  <a:schemeClr val="bg1"/>
                </a:solidFill>
              </a:rPr>
              <a:t>© </a:t>
            </a:r>
            <a:r>
              <a:rPr lang="en-US"/>
              <a:t>Copyright 2024 Trio</a:t>
            </a:r>
          </a:p>
        </p:txBody>
      </p:sp>
    </p:spTree>
    <p:extLst>
      <p:ext uri="{BB962C8B-B14F-4D97-AF65-F5344CB8AC3E}">
        <p14:creationId xmlns:p14="http://schemas.microsoft.com/office/powerpoint/2010/main" val="3321456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tement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1A74-D404-43C3-558E-0E756F726DBD}"/>
              </a:ext>
            </a:extLst>
          </p:cNvPr>
          <p:cNvSpPr>
            <a:spLocks noGrp="1"/>
          </p:cNvSpPr>
          <p:nvPr>
            <p:ph type="title"/>
          </p:nvPr>
        </p:nvSpPr>
        <p:spPr>
          <a:xfrm>
            <a:off x="1956000" y="2683600"/>
            <a:ext cx="8280000" cy="1440000"/>
          </a:xfrm>
        </p:spPr>
        <p:txBody>
          <a:bodyPr anchor="ctr" anchorCtr="0">
            <a:noAutofit/>
          </a:bodyPr>
          <a:lstStyle>
            <a:lvl1pPr algn="ctr">
              <a:defRPr sz="48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43FFDA2-5C8B-AC21-FCFA-3AEFCF81FB1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6" name="Footer Placeholder 4">
            <a:extLst>
              <a:ext uri="{FF2B5EF4-FFF2-40B4-BE49-F238E27FC236}">
                <a16:creationId xmlns:a16="http://schemas.microsoft.com/office/drawing/2014/main" id="{9280BDF0-7008-80B9-3D72-FF6FC4DC029F}"/>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1860837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DA00-8E27-F8BF-D98C-57B580768CCE}"/>
              </a:ext>
            </a:extLst>
          </p:cNvPr>
          <p:cNvSpPr>
            <a:spLocks noGrp="1"/>
          </p:cNvSpPr>
          <p:nvPr>
            <p:ph type="title"/>
          </p:nvPr>
        </p:nvSpPr>
        <p:spPr>
          <a:xfrm>
            <a:off x="504000" y="430950"/>
            <a:ext cx="5040000" cy="756000"/>
          </a:xfrm>
        </p:spPr>
        <p:txBody>
          <a:bodyPr>
            <a:noAutofit/>
          </a:bodyPr>
          <a:lstStyle>
            <a:lvl1pPr>
              <a:defRPr sz="3500"/>
            </a:lvl1pPr>
          </a:lstStyle>
          <a:p>
            <a:r>
              <a:rPr lang="en-US"/>
              <a:t>Click to edit Master title style</a:t>
            </a:r>
          </a:p>
        </p:txBody>
      </p:sp>
      <p:pic>
        <p:nvPicPr>
          <p:cNvPr id="11" name="Graphic 10">
            <a:extLst>
              <a:ext uri="{FF2B5EF4-FFF2-40B4-BE49-F238E27FC236}">
                <a16:creationId xmlns:a16="http://schemas.microsoft.com/office/drawing/2014/main" id="{74073C08-DC9E-8ED7-D3FD-2869327E3E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3112782"/>
            <a:ext cx="2678936" cy="584410"/>
          </a:xfrm>
          <a:prstGeom prst="rect">
            <a:avLst/>
          </a:prstGeom>
        </p:spPr>
      </p:pic>
      <p:sp>
        <p:nvSpPr>
          <p:cNvPr id="5" name="TextBox 4">
            <a:extLst>
              <a:ext uri="{FF2B5EF4-FFF2-40B4-BE49-F238E27FC236}">
                <a16:creationId xmlns:a16="http://schemas.microsoft.com/office/drawing/2014/main" id="{5CE16D42-2C1B-D2F3-DFD9-A303E61DEB47}"/>
              </a:ext>
            </a:extLst>
          </p:cNvPr>
          <p:cNvSpPr txBox="1"/>
          <p:nvPr userDrawn="1"/>
        </p:nvSpPr>
        <p:spPr>
          <a:xfrm>
            <a:off x="10002200" y="6195813"/>
            <a:ext cx="1685800" cy="184666"/>
          </a:xfrm>
          <a:prstGeom prst="rect">
            <a:avLst/>
          </a:prstGeom>
          <a:noFill/>
        </p:spPr>
        <p:txBody>
          <a:bodyPr wrap="square" lIns="0" tIns="0" rIns="0" bIns="0" rtlCol="0">
            <a:spAutoFit/>
          </a:bodyPr>
          <a:lstStyle/>
          <a:p>
            <a:pPr algn="r"/>
            <a:r>
              <a:rPr lang="en-US" sz="1200">
                <a:solidFill>
                  <a:schemeClr val="tx2"/>
                </a:solidFill>
              </a:rPr>
              <a:t>trioadvisory.com</a:t>
            </a:r>
          </a:p>
        </p:txBody>
      </p:sp>
      <p:sp>
        <p:nvSpPr>
          <p:cNvPr id="17" name="Text Placeholder 16">
            <a:extLst>
              <a:ext uri="{FF2B5EF4-FFF2-40B4-BE49-F238E27FC236}">
                <a16:creationId xmlns:a16="http://schemas.microsoft.com/office/drawing/2014/main" id="{FE1FFE2D-C452-21C8-A2F4-4997B08415E0}"/>
              </a:ext>
            </a:extLst>
          </p:cNvPr>
          <p:cNvSpPr>
            <a:spLocks noGrp="1"/>
          </p:cNvSpPr>
          <p:nvPr>
            <p:ph type="body" sz="quarter" idx="10" hasCustomPrompt="1"/>
          </p:nvPr>
        </p:nvSpPr>
        <p:spPr>
          <a:xfrm>
            <a:off x="504000" y="5372100"/>
            <a:ext cx="5040000" cy="1021941"/>
          </a:xfrm>
        </p:spPr>
        <p:txBody>
          <a:bodyPr anchor="b" anchorCtr="0">
            <a:normAutofit/>
          </a:bodyPr>
          <a:lstStyle>
            <a:lvl1pPr>
              <a:lnSpc>
                <a:spcPct val="100000"/>
              </a:lnSpc>
              <a:spcBef>
                <a:spcPts val="0"/>
              </a:spcBef>
              <a:defRPr sz="1600">
                <a:solidFill>
                  <a:schemeClr val="tx2"/>
                </a:solidFill>
              </a:defRPr>
            </a:lvl1pPr>
          </a:lstStyle>
          <a:p>
            <a:pPr lvl="0"/>
            <a:r>
              <a:rPr lang="en-US"/>
              <a:t>Click to add presenter details</a:t>
            </a:r>
          </a:p>
        </p:txBody>
      </p:sp>
    </p:spTree>
    <p:extLst>
      <p:ext uri="{BB962C8B-B14F-4D97-AF65-F5344CB8AC3E}">
        <p14:creationId xmlns:p14="http://schemas.microsoft.com/office/powerpoint/2010/main" val="12096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B75214D-30B4-B2F4-5CA7-621598F63BCE}"/>
              </a:ext>
            </a:extLst>
          </p:cNvPr>
          <p:cNvSpPr>
            <a:spLocks noGrp="1"/>
          </p:cNvSpPr>
          <p:nvPr>
            <p:ph type="pic" sz="quarter" idx="13" hasCustomPrompt="1"/>
          </p:nvPr>
        </p:nvSpPr>
        <p:spPr>
          <a:xfrm>
            <a:off x="6096000" y="0"/>
            <a:ext cx="6095999" cy="6858000"/>
          </a:xfrm>
          <a:custGeom>
            <a:avLst/>
            <a:gdLst>
              <a:gd name="connsiteX0" fmla="*/ 2845433 w 6095999"/>
              <a:gd name="connsiteY0" fmla="*/ 4304154 h 6858000"/>
              <a:gd name="connsiteX1" fmla="*/ 6095999 w 6095999"/>
              <a:gd name="connsiteY1" fmla="*/ 5503730 h 6858000"/>
              <a:gd name="connsiteX2" fmla="*/ 6095999 w 6095999"/>
              <a:gd name="connsiteY2" fmla="*/ 5891139 h 6858000"/>
              <a:gd name="connsiteX3" fmla="*/ 2845433 w 6095999"/>
              <a:gd name="connsiteY3" fmla="*/ 4304154 h 6858000"/>
              <a:gd name="connsiteX4" fmla="*/ 2639068 w 6095999"/>
              <a:gd name="connsiteY4" fmla="*/ 4296557 h 6858000"/>
              <a:gd name="connsiteX5" fmla="*/ 6095999 w 6095999"/>
              <a:gd name="connsiteY5" fmla="*/ 6031670 h 6858000"/>
              <a:gd name="connsiteX6" fmla="*/ 6095999 w 6095999"/>
              <a:gd name="connsiteY6" fmla="*/ 6858000 h 6858000"/>
              <a:gd name="connsiteX7" fmla="*/ 0 w 6095999"/>
              <a:gd name="connsiteY7" fmla="*/ 6858000 h 6858000"/>
              <a:gd name="connsiteX8" fmla="*/ 0 w 6095999"/>
              <a:gd name="connsiteY8" fmla="*/ 4775122 h 6858000"/>
              <a:gd name="connsiteX9" fmla="*/ 664673 w 6095999"/>
              <a:gd name="connsiteY9" fmla="*/ 4557995 h 6858000"/>
              <a:gd name="connsiteX10" fmla="*/ 2639068 w 6095999"/>
              <a:gd name="connsiteY10" fmla="*/ 4296557 h 6858000"/>
              <a:gd name="connsiteX11" fmla="*/ 934973 w 6095999"/>
              <a:gd name="connsiteY11" fmla="*/ 2084146 h 6858000"/>
              <a:gd name="connsiteX12" fmla="*/ 1211604 w 6095999"/>
              <a:gd name="connsiteY12" fmla="*/ 2479785 h 6858000"/>
              <a:gd name="connsiteX13" fmla="*/ 2500436 w 6095999"/>
              <a:gd name="connsiteY13" fmla="*/ 4150962 h 6858000"/>
              <a:gd name="connsiteX14" fmla="*/ 622260 w 6095999"/>
              <a:gd name="connsiteY14" fmla="*/ 4424428 h 6858000"/>
              <a:gd name="connsiteX15" fmla="*/ 0 w 6095999"/>
              <a:gd name="connsiteY15" fmla="*/ 4626362 h 6858000"/>
              <a:gd name="connsiteX16" fmla="*/ 0 w 6095999"/>
              <a:gd name="connsiteY16" fmla="*/ 2764645 h 6858000"/>
              <a:gd name="connsiteX17" fmla="*/ 934973 w 6095999"/>
              <a:gd name="connsiteY17" fmla="*/ 2084146 h 6858000"/>
              <a:gd name="connsiteX18" fmla="*/ 0 w 6095999"/>
              <a:gd name="connsiteY18" fmla="*/ 1057385 h 6858000"/>
              <a:gd name="connsiteX19" fmla="*/ 853946 w 6095999"/>
              <a:gd name="connsiteY19" fmla="*/ 1970835 h 6858000"/>
              <a:gd name="connsiteX20" fmla="*/ 0 w 6095999"/>
              <a:gd name="connsiteY20" fmla="*/ 2578536 h 6858000"/>
              <a:gd name="connsiteX21" fmla="*/ 0 w 6095999"/>
              <a:gd name="connsiteY21" fmla="*/ 0 h 6858000"/>
              <a:gd name="connsiteX22" fmla="*/ 6095999 w 6095999"/>
              <a:gd name="connsiteY22" fmla="*/ 0 h 6858000"/>
              <a:gd name="connsiteX23" fmla="*/ 6095999 w 6095999"/>
              <a:gd name="connsiteY23" fmla="*/ 5330282 h 6858000"/>
              <a:gd name="connsiteX24" fmla="*/ 3592398 w 6095999"/>
              <a:gd name="connsiteY24" fmla="*/ 4244650 h 6858000"/>
              <a:gd name="connsiteX25" fmla="*/ 2696040 w 6095999"/>
              <a:gd name="connsiteY25" fmla="*/ 4153494 h 6858000"/>
              <a:gd name="connsiteX26" fmla="*/ 1326814 w 6095999"/>
              <a:gd name="connsiteY26" fmla="*/ 2401290 h 6858000"/>
              <a:gd name="connsiteX27" fmla="*/ 1061577 w 6095999"/>
              <a:gd name="connsiteY27" fmla="*/ 2021477 h 6858000"/>
              <a:gd name="connsiteX28" fmla="*/ 2236466 w 6095999"/>
              <a:gd name="connsiteY28" fmla="*/ 1741048 h 6858000"/>
              <a:gd name="connsiteX29" fmla="*/ 2323190 w 6095999"/>
              <a:gd name="connsiteY29" fmla="*/ 1742314 h 6858000"/>
              <a:gd name="connsiteX30" fmla="*/ 5498427 w 6095999"/>
              <a:gd name="connsiteY30" fmla="*/ 3909148 h 6858000"/>
              <a:gd name="connsiteX31" fmla="*/ 6095366 w 6095999"/>
              <a:gd name="connsiteY31" fmla="*/ 4814369 h 6858000"/>
              <a:gd name="connsiteX32" fmla="*/ 6095366 w 6095999"/>
              <a:gd name="connsiteY32" fmla="*/ 4546601 h 6858000"/>
              <a:gd name="connsiteX33" fmla="*/ 5612371 w 6095999"/>
              <a:gd name="connsiteY33" fmla="*/ 3829387 h 6858000"/>
              <a:gd name="connsiteX34" fmla="*/ 4187439 w 6095999"/>
              <a:gd name="connsiteY34" fmla="*/ 2332291 h 6858000"/>
              <a:gd name="connsiteX35" fmla="*/ 2328254 w 6095999"/>
              <a:gd name="connsiteY35" fmla="*/ 1603049 h 6858000"/>
              <a:gd name="connsiteX36" fmla="*/ 979285 w 6095999"/>
              <a:gd name="connsiteY36" fmla="*/ 1906900 h 6858000"/>
              <a:gd name="connsiteX37" fmla="*/ 0 w 6095999"/>
              <a:gd name="connsiteY37" fmla="*/ 895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5999" h="6858000">
                <a:moveTo>
                  <a:pt x="2845433" y="4304154"/>
                </a:moveTo>
                <a:cubicBezTo>
                  <a:pt x="3870295" y="4360492"/>
                  <a:pt x="4993275" y="4683967"/>
                  <a:pt x="6095999" y="5503730"/>
                </a:cubicBezTo>
                <a:lnTo>
                  <a:pt x="6095999" y="5891139"/>
                </a:lnTo>
                <a:cubicBezTo>
                  <a:pt x="4666636" y="5728453"/>
                  <a:pt x="3639242" y="5081505"/>
                  <a:pt x="2845433" y="4304154"/>
                </a:cubicBezTo>
                <a:close/>
                <a:moveTo>
                  <a:pt x="2639068" y="4296557"/>
                </a:moveTo>
                <a:cubicBezTo>
                  <a:pt x="3466427" y="5142908"/>
                  <a:pt x="4550793" y="5860754"/>
                  <a:pt x="6095999" y="6031670"/>
                </a:cubicBezTo>
                <a:lnTo>
                  <a:pt x="6095999" y="6858000"/>
                </a:lnTo>
                <a:lnTo>
                  <a:pt x="0" y="6858000"/>
                </a:lnTo>
                <a:lnTo>
                  <a:pt x="0" y="4775122"/>
                </a:lnTo>
                <a:cubicBezTo>
                  <a:pt x="211429" y="4695994"/>
                  <a:pt x="433620" y="4622564"/>
                  <a:pt x="664673" y="4557995"/>
                </a:cubicBezTo>
                <a:cubicBezTo>
                  <a:pt x="1237557" y="4397208"/>
                  <a:pt x="1911093" y="4281365"/>
                  <a:pt x="2639068" y="4296557"/>
                </a:cubicBezTo>
                <a:close/>
                <a:moveTo>
                  <a:pt x="934973" y="2084146"/>
                </a:moveTo>
                <a:cubicBezTo>
                  <a:pt x="1024862" y="2210117"/>
                  <a:pt x="1116650" y="2343052"/>
                  <a:pt x="1211604" y="2479785"/>
                </a:cubicBezTo>
                <a:cubicBezTo>
                  <a:pt x="1576857" y="3005826"/>
                  <a:pt x="1988321" y="3600233"/>
                  <a:pt x="2500436" y="4150962"/>
                </a:cubicBezTo>
                <a:cubicBezTo>
                  <a:pt x="1889570" y="4153494"/>
                  <a:pt x="1261612" y="4244650"/>
                  <a:pt x="622260" y="4424428"/>
                </a:cubicBezTo>
                <a:cubicBezTo>
                  <a:pt x="405767" y="4485198"/>
                  <a:pt x="198136" y="4553564"/>
                  <a:pt x="0" y="4626362"/>
                </a:cubicBezTo>
                <a:lnTo>
                  <a:pt x="0" y="2764645"/>
                </a:lnTo>
                <a:cubicBezTo>
                  <a:pt x="310181" y="2477886"/>
                  <a:pt x="622260" y="2251264"/>
                  <a:pt x="934973" y="2084146"/>
                </a:cubicBezTo>
                <a:close/>
                <a:moveTo>
                  <a:pt x="0" y="1057385"/>
                </a:moveTo>
                <a:cubicBezTo>
                  <a:pt x="285493" y="1235264"/>
                  <a:pt x="558958" y="1563802"/>
                  <a:pt x="853946" y="1970835"/>
                </a:cubicBezTo>
                <a:cubicBezTo>
                  <a:pt x="567820" y="2125292"/>
                  <a:pt x="282961" y="2327859"/>
                  <a:pt x="0" y="2578536"/>
                </a:cubicBezTo>
                <a:close/>
                <a:moveTo>
                  <a:pt x="0" y="0"/>
                </a:moveTo>
                <a:lnTo>
                  <a:pt x="6095999" y="0"/>
                </a:lnTo>
                <a:lnTo>
                  <a:pt x="6095999" y="5330282"/>
                </a:lnTo>
                <a:cubicBezTo>
                  <a:pt x="5319282" y="4768159"/>
                  <a:pt x="4480528" y="4404171"/>
                  <a:pt x="3592398" y="4244650"/>
                </a:cubicBezTo>
                <a:cubicBezTo>
                  <a:pt x="3298676" y="4192109"/>
                  <a:pt x="2999890" y="4161724"/>
                  <a:pt x="2696040" y="4153494"/>
                </a:cubicBezTo>
                <a:cubicBezTo>
                  <a:pt x="2144678" y="3581876"/>
                  <a:pt x="1709159" y="2953285"/>
                  <a:pt x="1326814" y="2401290"/>
                </a:cubicBezTo>
                <a:cubicBezTo>
                  <a:pt x="1235658" y="2270254"/>
                  <a:pt x="1147668" y="2143017"/>
                  <a:pt x="1061577" y="2021477"/>
                </a:cubicBezTo>
                <a:cubicBezTo>
                  <a:pt x="1450886" y="1834735"/>
                  <a:pt x="1842726" y="1741048"/>
                  <a:pt x="2236466" y="1741048"/>
                </a:cubicBezTo>
                <a:cubicBezTo>
                  <a:pt x="2265585" y="1741048"/>
                  <a:pt x="2294704" y="1741048"/>
                  <a:pt x="2323190" y="1742314"/>
                </a:cubicBezTo>
                <a:cubicBezTo>
                  <a:pt x="3668361" y="1789158"/>
                  <a:pt x="4792607" y="2946955"/>
                  <a:pt x="5498427" y="3909148"/>
                </a:cubicBezTo>
                <a:cubicBezTo>
                  <a:pt x="5726314" y="4219329"/>
                  <a:pt x="5926350" y="4530142"/>
                  <a:pt x="6095366" y="4814369"/>
                </a:cubicBezTo>
                <a:lnTo>
                  <a:pt x="6095366" y="4546601"/>
                </a:lnTo>
                <a:cubicBezTo>
                  <a:pt x="5952303" y="4316181"/>
                  <a:pt x="5790883" y="4072468"/>
                  <a:pt x="5612371" y="3829387"/>
                </a:cubicBezTo>
                <a:cubicBezTo>
                  <a:pt x="5153430" y="3202696"/>
                  <a:pt x="4673599" y="2698810"/>
                  <a:pt x="4187439" y="2332291"/>
                </a:cubicBezTo>
                <a:cubicBezTo>
                  <a:pt x="3574674" y="1870185"/>
                  <a:pt x="2949248" y="1624572"/>
                  <a:pt x="2328254" y="1603049"/>
                </a:cubicBezTo>
                <a:cubicBezTo>
                  <a:pt x="1875643" y="1587224"/>
                  <a:pt x="1425565" y="1689140"/>
                  <a:pt x="979285" y="1906900"/>
                </a:cubicBezTo>
                <a:cubicBezTo>
                  <a:pt x="646315" y="1445427"/>
                  <a:pt x="337401" y="1077008"/>
                  <a:pt x="0" y="895964"/>
                </a:cubicBez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rmAutofit/>
          </a:bodyPr>
          <a:lstStyle>
            <a:lvl1pPr algn="l">
              <a:defRPr sz="1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951C3F0B-5D35-47BA-851A-D8CB706A2264}" type="datetime3">
              <a:rPr lang="en-US" smtClean="0"/>
              <a:t>30 July 2024</a:t>
            </a:fld>
            <a:endParaRPr lang="en-US"/>
          </a:p>
        </p:txBody>
      </p:sp>
      <p:pic>
        <p:nvPicPr>
          <p:cNvPr id="3" name="Graphic 2">
            <a:extLst>
              <a:ext uri="{FF2B5EF4-FFF2-40B4-BE49-F238E27FC236}">
                <a16:creationId xmlns:a16="http://schemas.microsoft.com/office/drawing/2014/main" id="{26EF22EC-D3E5-9585-DAA3-7D2F96D59A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903538"/>
            <a:ext cx="3651455" cy="796565"/>
          </a:xfrm>
          <a:prstGeom prst="rect">
            <a:avLst/>
          </a:prstGeom>
        </p:spPr>
      </p:pic>
    </p:spTree>
    <p:extLst>
      <p:ext uri="{BB962C8B-B14F-4D97-AF65-F5344CB8AC3E}">
        <p14:creationId xmlns:p14="http://schemas.microsoft.com/office/powerpoint/2010/main" val="3556044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DA00-8E27-F8BF-D98C-57B580768CCE}"/>
              </a:ext>
            </a:extLst>
          </p:cNvPr>
          <p:cNvSpPr>
            <a:spLocks noGrp="1"/>
          </p:cNvSpPr>
          <p:nvPr>
            <p:ph type="title"/>
          </p:nvPr>
        </p:nvSpPr>
        <p:spPr>
          <a:xfrm>
            <a:off x="504000" y="430950"/>
            <a:ext cx="5040000" cy="756000"/>
          </a:xfrm>
        </p:spPr>
        <p:txBody>
          <a:bodyPr>
            <a:noAutofit/>
          </a:bodyPr>
          <a:lstStyle>
            <a:lvl1pPr>
              <a:defRPr sz="3500">
                <a:solidFill>
                  <a:schemeClr val="bg1"/>
                </a:solidFill>
              </a:defRPr>
            </a:lvl1pPr>
          </a:lstStyle>
          <a:p>
            <a:r>
              <a:rPr lang="en-US"/>
              <a:t>Click to edit Master title style</a:t>
            </a:r>
          </a:p>
        </p:txBody>
      </p:sp>
      <p:sp>
        <p:nvSpPr>
          <p:cNvPr id="3" name="Text Placeholder 16">
            <a:extLst>
              <a:ext uri="{FF2B5EF4-FFF2-40B4-BE49-F238E27FC236}">
                <a16:creationId xmlns:a16="http://schemas.microsoft.com/office/drawing/2014/main" id="{9E90ADAF-140F-9B7F-3A6A-7E72BA45031E}"/>
              </a:ext>
            </a:extLst>
          </p:cNvPr>
          <p:cNvSpPr>
            <a:spLocks noGrp="1"/>
          </p:cNvSpPr>
          <p:nvPr>
            <p:ph type="body" sz="quarter" idx="10" hasCustomPrompt="1"/>
          </p:nvPr>
        </p:nvSpPr>
        <p:spPr>
          <a:xfrm>
            <a:off x="504000" y="5372100"/>
            <a:ext cx="5040000" cy="1021941"/>
          </a:xfrm>
        </p:spPr>
        <p:txBody>
          <a:bodyPr anchor="b" anchorCtr="0">
            <a:normAutofit/>
          </a:bodyPr>
          <a:lstStyle>
            <a:lvl1pPr>
              <a:lnSpc>
                <a:spcPct val="100000"/>
              </a:lnSpc>
              <a:spcBef>
                <a:spcPts val="0"/>
              </a:spcBef>
              <a:defRPr sz="1600">
                <a:solidFill>
                  <a:schemeClr val="bg1"/>
                </a:solidFill>
              </a:defRPr>
            </a:lvl1pPr>
          </a:lstStyle>
          <a:p>
            <a:pPr lvl="0"/>
            <a:r>
              <a:rPr lang="en-US"/>
              <a:t>Click to add presenter details</a:t>
            </a:r>
          </a:p>
        </p:txBody>
      </p:sp>
    </p:spTree>
    <p:extLst>
      <p:ext uri="{BB962C8B-B14F-4D97-AF65-F5344CB8AC3E}">
        <p14:creationId xmlns:p14="http://schemas.microsoft.com/office/powerpoint/2010/main" val="102402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 Chart 1">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36A7DF8-AAB3-9B3D-9AC3-CA877B141557}"/>
              </a:ext>
            </a:extLst>
          </p:cNvPr>
          <p:cNvSpPr/>
          <p:nvPr userDrawn="1"/>
        </p:nvSpPr>
        <p:spPr>
          <a:xfrm>
            <a:off x="7804720" y="504000"/>
            <a:ext cx="3895280" cy="3217099"/>
          </a:xfrm>
          <a:prstGeom prst="roundRect">
            <a:avLst>
              <a:gd name="adj" fmla="val 133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740FBE4-5CC6-5197-D675-168CAFC4B42F}"/>
              </a:ext>
            </a:extLst>
          </p:cNvPr>
          <p:cNvSpPr/>
          <p:nvPr userDrawn="1"/>
        </p:nvSpPr>
        <p:spPr>
          <a:xfrm>
            <a:off x="7804720" y="3846513"/>
            <a:ext cx="3895280" cy="2507487"/>
          </a:xfrm>
          <a:prstGeom prst="roundRect">
            <a:avLst>
              <a:gd name="adj" fmla="val 133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800"/>
            <a:ext cx="252000" cy="126000"/>
          </a:xfrm>
        </p:spPr>
        <p:txBody>
          <a:bodyPr/>
          <a:lstStyle>
            <a:lvl1pPr>
              <a:defRPr>
                <a:solidFill>
                  <a:schemeClr val="tx2"/>
                </a:solidFill>
              </a:defRPr>
            </a:lvl1pPr>
          </a:lstStyle>
          <a:p>
            <a:fld id="{99D84CA3-62F9-4F4C-975B-EF9022E8DB42}" type="slidenum">
              <a:rPr lang="en-US" smtClean="0"/>
              <a:pPr/>
              <a:t>‹#›</a:t>
            </a:fld>
            <a:endParaRPr lang="en-US"/>
          </a:p>
        </p:txBody>
      </p:sp>
      <p:sp>
        <p:nvSpPr>
          <p:cNvPr id="18" name="Content Placeholder 2">
            <a:extLst>
              <a:ext uri="{FF2B5EF4-FFF2-40B4-BE49-F238E27FC236}">
                <a16:creationId xmlns:a16="http://schemas.microsoft.com/office/drawing/2014/main" id="{D59B2F31-D210-06FC-C09E-78EFC638F0DE}"/>
              </a:ext>
            </a:extLst>
          </p:cNvPr>
          <p:cNvSpPr>
            <a:spLocks noGrp="1"/>
          </p:cNvSpPr>
          <p:nvPr>
            <p:ph sz="half" idx="38"/>
          </p:nvPr>
        </p:nvSpPr>
        <p:spPr>
          <a:xfrm>
            <a:off x="8097452" y="4134514"/>
            <a:ext cx="3240000" cy="1872000"/>
          </a:xfrm>
        </p:spPr>
        <p:txBody>
          <a:bodyPr>
            <a:noAutofit/>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D8A1763B-6BD2-656E-36A1-6E63B7518FA5}"/>
              </a:ext>
            </a:extLst>
          </p:cNvPr>
          <p:cNvSpPr>
            <a:spLocks noGrp="1"/>
          </p:cNvSpPr>
          <p:nvPr>
            <p:ph type="body" sz="quarter" idx="54" hasCustomPrompt="1"/>
          </p:nvPr>
        </p:nvSpPr>
        <p:spPr>
          <a:xfrm>
            <a:off x="8097452" y="703917"/>
            <a:ext cx="3240000" cy="234000"/>
          </a:xfrm>
        </p:spPr>
        <p:txBody>
          <a:bodyPr>
            <a:noAutofit/>
          </a:bodyPr>
          <a:lstStyle>
            <a:lvl1pPr>
              <a:defRPr sz="1400">
                <a:solidFill>
                  <a:schemeClr val="tx2"/>
                </a:solidFill>
                <a:latin typeface="Arial Narrow" panose="020B0606020202030204" pitchFamily="34" charset="0"/>
              </a:defRPr>
            </a:lvl1pPr>
          </a:lstStyle>
          <a:p>
            <a:pPr lvl="0"/>
            <a:r>
              <a:rPr lang="en-US"/>
              <a:t>Click to add chart title</a:t>
            </a:r>
          </a:p>
        </p:txBody>
      </p:sp>
      <p:sp>
        <p:nvSpPr>
          <p:cNvPr id="25" name="Chart Placeholder 24">
            <a:extLst>
              <a:ext uri="{FF2B5EF4-FFF2-40B4-BE49-F238E27FC236}">
                <a16:creationId xmlns:a16="http://schemas.microsoft.com/office/drawing/2014/main" id="{9496B63D-4745-873E-3E97-CFF81C171AB9}"/>
              </a:ext>
            </a:extLst>
          </p:cNvPr>
          <p:cNvSpPr>
            <a:spLocks noGrp="1"/>
          </p:cNvSpPr>
          <p:nvPr>
            <p:ph type="chart" sz="quarter" idx="55"/>
          </p:nvPr>
        </p:nvSpPr>
        <p:spPr>
          <a:xfrm>
            <a:off x="8097452" y="1063331"/>
            <a:ext cx="3240000" cy="2417695"/>
          </a:xfrm>
        </p:spPr>
        <p:txBody>
          <a:bodyPr>
            <a:noAutofit/>
          </a:bodyPr>
          <a:lstStyle>
            <a:lvl1pPr>
              <a:defRPr sz="1000"/>
            </a:lvl1pPr>
          </a:lstStyle>
          <a:p>
            <a:endParaRPr lang="en-US"/>
          </a:p>
        </p:txBody>
      </p:sp>
      <p:sp>
        <p:nvSpPr>
          <p:cNvPr id="4" name="Footer Placeholder 4">
            <a:extLst>
              <a:ext uri="{FF2B5EF4-FFF2-40B4-BE49-F238E27FC236}">
                <a16:creationId xmlns:a16="http://schemas.microsoft.com/office/drawing/2014/main" id="{D9A12A88-FF5F-EEA8-E279-5A2C9CF387B3}"/>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3243481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 Chart 2">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6A7DF8-AAB3-9B3D-9AC3-CA877B141557}"/>
              </a:ext>
            </a:extLst>
          </p:cNvPr>
          <p:cNvSpPr/>
          <p:nvPr userDrawn="1"/>
        </p:nvSpPr>
        <p:spPr>
          <a:xfrm>
            <a:off x="6108000" y="504000"/>
            <a:ext cx="5592000" cy="5850000"/>
          </a:xfrm>
          <a:prstGeom prst="roundRect">
            <a:avLst>
              <a:gd name="adj" fmla="val 54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B5888-BB2F-1218-1F2D-4B0B42AE2F3E}"/>
              </a:ext>
            </a:extLst>
          </p:cNvPr>
          <p:cNvSpPr>
            <a:spLocks noGrp="1"/>
          </p:cNvSpPr>
          <p:nvPr>
            <p:ph type="title"/>
          </p:nvPr>
        </p:nvSpPr>
        <p:spPr>
          <a:xfrm>
            <a:off x="504000" y="450000"/>
            <a:ext cx="4896000" cy="756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4DC51D-71B0-A07C-60FF-8967D9FAE790}"/>
              </a:ext>
            </a:extLst>
          </p:cNvPr>
          <p:cNvSpPr>
            <a:spLocks noGrp="1"/>
          </p:cNvSpPr>
          <p:nvPr>
            <p:ph sz="half" idx="1"/>
          </p:nvPr>
        </p:nvSpPr>
        <p:spPr>
          <a:xfrm>
            <a:off x="504000" y="2160000"/>
            <a:ext cx="4896000" cy="4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78EDE2-68A9-527C-76C3-0CCC65FDCA66}"/>
              </a:ext>
            </a:extLst>
          </p:cNvPr>
          <p:cNvSpPr>
            <a:spLocks noGrp="1"/>
          </p:cNvSpPr>
          <p:nvPr>
            <p:ph type="sldNum" sz="quarter" idx="12"/>
          </p:nvPr>
        </p:nvSpPr>
        <p:spPr>
          <a:xfrm>
            <a:off x="11448000" y="6472800"/>
            <a:ext cx="252000" cy="126000"/>
          </a:xfrm>
        </p:spPr>
        <p:txBody>
          <a:bodyPr/>
          <a:lstStyle>
            <a:lvl1pPr>
              <a:defRPr>
                <a:solidFill>
                  <a:schemeClr val="tx2"/>
                </a:solidFill>
              </a:defRPr>
            </a:lvl1pPr>
          </a:lstStyle>
          <a:p>
            <a:fld id="{99D84CA3-62F9-4F4C-975B-EF9022E8DB42}" type="slidenum">
              <a:rPr lang="en-US" smtClean="0"/>
              <a:pPr/>
              <a:t>‹#›</a:t>
            </a:fld>
            <a:endParaRPr lang="en-US"/>
          </a:p>
        </p:txBody>
      </p:sp>
      <p:sp>
        <p:nvSpPr>
          <p:cNvPr id="32" name="Text Placeholder 15">
            <a:extLst>
              <a:ext uri="{FF2B5EF4-FFF2-40B4-BE49-F238E27FC236}">
                <a16:creationId xmlns:a16="http://schemas.microsoft.com/office/drawing/2014/main" id="{C59C95E0-5DEF-DF23-CE05-332749B39E93}"/>
              </a:ext>
            </a:extLst>
          </p:cNvPr>
          <p:cNvSpPr>
            <a:spLocks noGrp="1"/>
          </p:cNvSpPr>
          <p:nvPr>
            <p:ph type="body" sz="quarter" idx="56" hasCustomPrompt="1"/>
          </p:nvPr>
        </p:nvSpPr>
        <p:spPr>
          <a:xfrm>
            <a:off x="6396512" y="724465"/>
            <a:ext cx="4931999" cy="234000"/>
          </a:xfrm>
        </p:spPr>
        <p:txBody>
          <a:bodyPr>
            <a:noAutofit/>
          </a:bodyPr>
          <a:lstStyle>
            <a:lvl1pPr>
              <a:defRPr sz="1400">
                <a:solidFill>
                  <a:schemeClr val="tx2"/>
                </a:solidFill>
                <a:latin typeface="Arial Narrow" panose="020B0606020202030204" pitchFamily="34" charset="0"/>
              </a:defRPr>
            </a:lvl1pPr>
          </a:lstStyle>
          <a:p>
            <a:pPr lvl="0"/>
            <a:r>
              <a:rPr lang="en-US"/>
              <a:t>Click to add chart title</a:t>
            </a:r>
          </a:p>
        </p:txBody>
      </p:sp>
      <p:sp>
        <p:nvSpPr>
          <p:cNvPr id="33" name="Chart Placeholder 24">
            <a:extLst>
              <a:ext uri="{FF2B5EF4-FFF2-40B4-BE49-F238E27FC236}">
                <a16:creationId xmlns:a16="http://schemas.microsoft.com/office/drawing/2014/main" id="{0C6F2B6E-56AD-5641-6BDC-1041AF28E4B6}"/>
              </a:ext>
            </a:extLst>
          </p:cNvPr>
          <p:cNvSpPr>
            <a:spLocks noGrp="1"/>
          </p:cNvSpPr>
          <p:nvPr>
            <p:ph type="chart" sz="quarter" idx="57"/>
          </p:nvPr>
        </p:nvSpPr>
        <p:spPr>
          <a:xfrm>
            <a:off x="6616800" y="1476000"/>
            <a:ext cx="4572000" cy="4320000"/>
          </a:xfrm>
        </p:spPr>
        <p:txBody>
          <a:bodyPr>
            <a:noAutofit/>
          </a:bodyPr>
          <a:lstStyle>
            <a:lvl1pPr>
              <a:defRPr sz="1000"/>
            </a:lvl1pPr>
          </a:lstStyle>
          <a:p>
            <a:endParaRPr lang="en-US"/>
          </a:p>
        </p:txBody>
      </p:sp>
      <p:sp>
        <p:nvSpPr>
          <p:cNvPr id="4" name="Footer Placeholder 4">
            <a:extLst>
              <a:ext uri="{FF2B5EF4-FFF2-40B4-BE49-F238E27FC236}">
                <a16:creationId xmlns:a16="http://schemas.microsoft.com/office/drawing/2014/main" id="{3A8C0EEF-6A2C-FE95-079C-49F30BD9FC5D}"/>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3543650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2/3: Colorblock 1/3 callout head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0ADA35-53C9-234B-9AA2-4EDB70645F19}"/>
              </a:ext>
            </a:extLst>
          </p:cNvPr>
          <p:cNvSpPr/>
          <p:nvPr userDrawn="1"/>
        </p:nvSpPr>
        <p:spPr>
          <a:xfrm>
            <a:off x="7930796" y="0"/>
            <a:ext cx="4261204"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1" y="1828800"/>
            <a:ext cx="7083146"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931C5F48-D6C2-2C44-9822-E1A094132F8F}"/>
              </a:ext>
            </a:extLst>
          </p:cNvPr>
          <p:cNvSpPr>
            <a:spLocks noGrp="1"/>
          </p:cNvSpPr>
          <p:nvPr>
            <p:ph type="body" idx="19" hasCustomPrompt="1"/>
          </p:nvPr>
        </p:nvSpPr>
        <p:spPr>
          <a:xfrm>
            <a:off x="8159383" y="991225"/>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Callout Heading</a:t>
            </a:r>
          </a:p>
        </p:txBody>
      </p:sp>
      <p:sp>
        <p:nvSpPr>
          <p:cNvPr id="12" name="Text Placeholder 3">
            <a:extLst>
              <a:ext uri="{FF2B5EF4-FFF2-40B4-BE49-F238E27FC236}">
                <a16:creationId xmlns:a16="http://schemas.microsoft.com/office/drawing/2014/main" id="{C204A406-94EF-0C44-BA94-DFE9C4B7E185}"/>
              </a:ext>
            </a:extLst>
          </p:cNvPr>
          <p:cNvSpPr>
            <a:spLocks noGrp="1"/>
          </p:cNvSpPr>
          <p:nvPr>
            <p:ph type="body" sz="quarter" idx="25"/>
          </p:nvPr>
        </p:nvSpPr>
        <p:spPr>
          <a:xfrm>
            <a:off x="8156575" y="1820863"/>
            <a:ext cx="342582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944CAFEE-5DDB-D940-8B80-C0412D34C7DB}"/>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13" name="Picture 12">
            <a:extLst>
              <a:ext uri="{FF2B5EF4-FFF2-40B4-BE49-F238E27FC236}">
                <a16:creationId xmlns:a16="http://schemas.microsoft.com/office/drawing/2014/main" id="{6CA28B03-C082-BC4C-82B9-27FDBBE996B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4" name="TextBox 13">
            <a:extLst>
              <a:ext uri="{FF2B5EF4-FFF2-40B4-BE49-F238E27FC236}">
                <a16:creationId xmlns:a16="http://schemas.microsoft.com/office/drawing/2014/main" id="{C79468C9-5EF5-8D4E-B026-EC978A44A805}"/>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5" name="Content Placeholder 12">
            <a:extLst>
              <a:ext uri="{FF2B5EF4-FFF2-40B4-BE49-F238E27FC236}">
                <a16:creationId xmlns:a16="http://schemas.microsoft.com/office/drawing/2014/main" id="{5ECE86C0-3B2A-424C-81F1-E243389B08E0}"/>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91980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Section Title">
            <a:extLst>
              <a:ext uri="{FF2B5EF4-FFF2-40B4-BE49-F238E27FC236}">
                <a16:creationId xmlns:a16="http://schemas.microsoft.com/office/drawing/2014/main" id="{1208C51C-E6DF-45CA-B194-5252BF0B5BF9}"/>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4" name="Slide Title">
            <a:extLst>
              <a:ext uri="{FF2B5EF4-FFF2-40B4-BE49-F238E27FC236}">
                <a16:creationId xmlns:a16="http://schemas.microsoft.com/office/drawing/2014/main" id="{0C2DC75E-72BF-694B-8F72-4F2150B1E68D}"/>
              </a:ext>
            </a:extLst>
          </p:cNvPr>
          <p:cNvSpPr>
            <a:spLocks noGrp="1"/>
          </p:cNvSpPr>
          <p:nvPr>
            <p:ph type="title"/>
          </p:nvPr>
        </p:nvSpPr>
        <p:spPr>
          <a:xfrm>
            <a:off x="609600" y="758952"/>
            <a:ext cx="6591300" cy="93268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1D7F077-DAE1-624F-AD66-A8326465F640}"/>
              </a:ext>
            </a:extLst>
          </p:cNvPr>
          <p:cNvSpPr>
            <a:spLocks noGrp="1"/>
          </p:cNvSpPr>
          <p:nvPr>
            <p:ph type="body" sz="quarter" idx="24"/>
          </p:nvPr>
        </p:nvSpPr>
        <p:spPr>
          <a:xfrm>
            <a:off x="609600" y="1828800"/>
            <a:ext cx="6591300" cy="4351337"/>
          </a:xfrm>
        </p:spPr>
        <p:txBody>
          <a:bodyPr/>
          <a:lstStyle>
            <a:lvl1pPr marL="365760" indent="-365760">
              <a:spcBef>
                <a:spcPts val="500"/>
              </a:spcBef>
              <a:buSzPct val="100000"/>
              <a:buFont typeface="+mj-lt"/>
              <a:buAutoNum type="romanUcPeriod"/>
              <a:defRPr sz="2000"/>
            </a:lvl1pPr>
            <a:lvl2pPr marL="548640" indent="-182880">
              <a:spcBef>
                <a:spcPts val="500"/>
              </a:spcBef>
              <a:buSzPct val="100000"/>
              <a:defRPr sz="2000"/>
            </a:lvl2pPr>
            <a:lvl3pPr>
              <a:defRPr sz="2400"/>
            </a:lvl3pPr>
            <a:lvl4pPr>
              <a:defRPr sz="2400"/>
            </a:lvl4pPr>
            <a:lvl5pPr>
              <a:defRPr sz="2400"/>
            </a:lvl5pPr>
          </a:lstStyle>
          <a:p>
            <a:pPr lvl="0"/>
            <a:r>
              <a:rPr lang="en-US"/>
              <a:t>Click to edit Master text styles</a:t>
            </a:r>
          </a:p>
          <a:p>
            <a:pPr lvl="1"/>
            <a:r>
              <a:rPr lang="en-US"/>
              <a:t>Second level</a:t>
            </a:r>
          </a:p>
        </p:txBody>
      </p:sp>
      <p:grpSp>
        <p:nvGrpSpPr>
          <p:cNvPr id="3" name="Group 2">
            <a:extLst>
              <a:ext uri="{FF2B5EF4-FFF2-40B4-BE49-F238E27FC236}">
                <a16:creationId xmlns:a16="http://schemas.microsoft.com/office/drawing/2014/main" id="{38CBE8A6-07E0-44FF-A0A5-593EDA5C6B8C}"/>
              </a:ext>
            </a:extLst>
          </p:cNvPr>
          <p:cNvGrpSpPr/>
          <p:nvPr userDrawn="1"/>
        </p:nvGrpSpPr>
        <p:grpSpPr>
          <a:xfrm>
            <a:off x="7696199" y="0"/>
            <a:ext cx="4506410" cy="6858000"/>
            <a:chOff x="7696199" y="0"/>
            <a:chExt cx="4506410" cy="6858000"/>
          </a:xfrm>
        </p:grpSpPr>
        <p:sp>
          <p:nvSpPr>
            <p:cNvPr id="10" name="Rectangle 9">
              <a:extLst>
                <a:ext uri="{FF2B5EF4-FFF2-40B4-BE49-F238E27FC236}">
                  <a16:creationId xmlns:a16="http://schemas.microsoft.com/office/drawing/2014/main" id="{A8ADFB93-C13A-424E-8C52-A3AD41404E51}"/>
                </a:ext>
              </a:extLst>
            </p:cNvPr>
            <p:cNvSpPr/>
            <p:nvPr userDrawn="1"/>
          </p:nvSpPr>
          <p:spPr>
            <a:xfrm>
              <a:off x="7696199" y="0"/>
              <a:ext cx="45064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A5BB69F-5333-4A66-B336-7DC18F6CF1F0}"/>
                </a:ext>
              </a:extLst>
            </p:cNvPr>
            <p:cNvSpPr/>
            <p:nvPr userDrawn="1"/>
          </p:nvSpPr>
          <p:spPr>
            <a:xfrm>
              <a:off x="7696199" y="2961494"/>
              <a:ext cx="4506410" cy="1235180"/>
            </a:xfrm>
            <a:custGeom>
              <a:avLst/>
              <a:gdLst/>
              <a:ahLst/>
              <a:cxnLst/>
              <a:rect l="l" t="t" r="r" b="b"/>
              <a:pathLst>
                <a:path w="4506410" h="1235180">
                  <a:moveTo>
                    <a:pt x="4357999" y="622473"/>
                  </a:moveTo>
                  <a:cubicBezTo>
                    <a:pt x="4334559" y="630287"/>
                    <a:pt x="4297445" y="639620"/>
                    <a:pt x="4246657" y="650472"/>
                  </a:cubicBezTo>
                  <a:cubicBezTo>
                    <a:pt x="4195869" y="661324"/>
                    <a:pt x="4162663" y="671959"/>
                    <a:pt x="4147035" y="682377"/>
                  </a:cubicBezTo>
                  <a:cubicBezTo>
                    <a:pt x="4123161" y="699306"/>
                    <a:pt x="4111223" y="720793"/>
                    <a:pt x="4111223" y="746838"/>
                  </a:cubicBezTo>
                  <a:cubicBezTo>
                    <a:pt x="4111223" y="772449"/>
                    <a:pt x="4120773" y="794587"/>
                    <a:pt x="4139873" y="813252"/>
                  </a:cubicBezTo>
                  <a:cubicBezTo>
                    <a:pt x="4158973" y="831918"/>
                    <a:pt x="4183281" y="841251"/>
                    <a:pt x="4212799" y="841251"/>
                  </a:cubicBezTo>
                  <a:cubicBezTo>
                    <a:pt x="4245789" y="841251"/>
                    <a:pt x="4277260" y="830399"/>
                    <a:pt x="4307211" y="808695"/>
                  </a:cubicBezTo>
                  <a:cubicBezTo>
                    <a:pt x="4329350" y="792200"/>
                    <a:pt x="4343891" y="772015"/>
                    <a:pt x="4350837" y="748140"/>
                  </a:cubicBezTo>
                  <a:cubicBezTo>
                    <a:pt x="4355611" y="732513"/>
                    <a:pt x="4357999" y="702779"/>
                    <a:pt x="4357999" y="658936"/>
                  </a:cubicBezTo>
                  <a:close/>
                  <a:moveTo>
                    <a:pt x="3475207" y="387418"/>
                  </a:moveTo>
                  <a:cubicBezTo>
                    <a:pt x="3431799" y="387418"/>
                    <a:pt x="3395444" y="404673"/>
                    <a:pt x="3366143" y="439182"/>
                  </a:cubicBezTo>
                  <a:cubicBezTo>
                    <a:pt x="3336843" y="473692"/>
                    <a:pt x="3322193" y="525239"/>
                    <a:pt x="3322193" y="593824"/>
                  </a:cubicBezTo>
                  <a:cubicBezTo>
                    <a:pt x="3322193" y="667618"/>
                    <a:pt x="3332394" y="721010"/>
                    <a:pt x="3352795" y="754000"/>
                  </a:cubicBezTo>
                  <a:cubicBezTo>
                    <a:pt x="3382313" y="801749"/>
                    <a:pt x="3423551" y="825624"/>
                    <a:pt x="3476509" y="825624"/>
                  </a:cubicBezTo>
                  <a:cubicBezTo>
                    <a:pt x="3518615" y="825624"/>
                    <a:pt x="3554427" y="807718"/>
                    <a:pt x="3583944" y="771906"/>
                  </a:cubicBezTo>
                  <a:cubicBezTo>
                    <a:pt x="3613462" y="736094"/>
                    <a:pt x="3628221" y="682594"/>
                    <a:pt x="3628221" y="611404"/>
                  </a:cubicBezTo>
                  <a:cubicBezTo>
                    <a:pt x="3628221" y="531967"/>
                    <a:pt x="3613896" y="474777"/>
                    <a:pt x="3585247" y="439834"/>
                  </a:cubicBezTo>
                  <a:cubicBezTo>
                    <a:pt x="3556597" y="404890"/>
                    <a:pt x="3519917" y="387418"/>
                    <a:pt x="3475207" y="387418"/>
                  </a:cubicBezTo>
                  <a:close/>
                  <a:moveTo>
                    <a:pt x="1927115" y="387418"/>
                  </a:moveTo>
                  <a:cubicBezTo>
                    <a:pt x="1887180" y="387418"/>
                    <a:pt x="1854189" y="401960"/>
                    <a:pt x="1828144" y="431043"/>
                  </a:cubicBezTo>
                  <a:cubicBezTo>
                    <a:pt x="1802100" y="460127"/>
                    <a:pt x="1789294" y="499628"/>
                    <a:pt x="1789728" y="549548"/>
                  </a:cubicBezTo>
                  <a:lnTo>
                    <a:pt x="2063200" y="549548"/>
                  </a:lnTo>
                  <a:cubicBezTo>
                    <a:pt x="2061898" y="496590"/>
                    <a:pt x="2048224" y="456329"/>
                    <a:pt x="2022179" y="428764"/>
                  </a:cubicBezTo>
                  <a:cubicBezTo>
                    <a:pt x="1996134" y="401200"/>
                    <a:pt x="1964446" y="387418"/>
                    <a:pt x="1927115" y="387418"/>
                  </a:cubicBezTo>
                  <a:close/>
                  <a:moveTo>
                    <a:pt x="1149805" y="387418"/>
                  </a:moveTo>
                  <a:cubicBezTo>
                    <a:pt x="1105962" y="387418"/>
                    <a:pt x="1069825" y="404456"/>
                    <a:pt x="1041392" y="438531"/>
                  </a:cubicBezTo>
                  <a:cubicBezTo>
                    <a:pt x="1012960" y="472607"/>
                    <a:pt x="998744" y="524588"/>
                    <a:pt x="998744" y="594475"/>
                  </a:cubicBezTo>
                  <a:cubicBezTo>
                    <a:pt x="998744" y="667835"/>
                    <a:pt x="1012960" y="721553"/>
                    <a:pt x="1041392" y="755628"/>
                  </a:cubicBezTo>
                  <a:cubicBezTo>
                    <a:pt x="1069825" y="789704"/>
                    <a:pt x="1104877" y="806741"/>
                    <a:pt x="1146549" y="806741"/>
                  </a:cubicBezTo>
                  <a:cubicBezTo>
                    <a:pt x="1191259" y="806741"/>
                    <a:pt x="1229025" y="789269"/>
                    <a:pt x="1259844" y="754326"/>
                  </a:cubicBezTo>
                  <a:cubicBezTo>
                    <a:pt x="1290664" y="719382"/>
                    <a:pt x="1306074" y="667618"/>
                    <a:pt x="1306074" y="599033"/>
                  </a:cubicBezTo>
                  <a:cubicBezTo>
                    <a:pt x="1306074" y="527409"/>
                    <a:pt x="1291315" y="474234"/>
                    <a:pt x="1261798" y="439508"/>
                  </a:cubicBezTo>
                  <a:cubicBezTo>
                    <a:pt x="1232280" y="404781"/>
                    <a:pt x="1194949" y="387418"/>
                    <a:pt x="1149805" y="387418"/>
                  </a:cubicBezTo>
                  <a:close/>
                  <a:moveTo>
                    <a:pt x="4246657" y="247427"/>
                  </a:moveTo>
                  <a:cubicBezTo>
                    <a:pt x="4328265" y="247427"/>
                    <a:pt x="4389036" y="257085"/>
                    <a:pt x="4428971" y="276402"/>
                  </a:cubicBezTo>
                  <a:cubicBezTo>
                    <a:pt x="4448939" y="286060"/>
                    <a:pt x="4465950" y="297020"/>
                    <a:pt x="4480003" y="309283"/>
                  </a:cubicBezTo>
                  <a:lnTo>
                    <a:pt x="4506410" y="341565"/>
                  </a:lnTo>
                  <a:lnTo>
                    <a:pt x="4506410" y="954546"/>
                  </a:lnTo>
                  <a:lnTo>
                    <a:pt x="4396415" y="954546"/>
                  </a:lnTo>
                  <a:cubicBezTo>
                    <a:pt x="4391641" y="942392"/>
                    <a:pt x="4385781" y="924378"/>
                    <a:pt x="4378835" y="900503"/>
                  </a:cubicBezTo>
                  <a:cubicBezTo>
                    <a:pt x="4375797" y="889651"/>
                    <a:pt x="4373626" y="882489"/>
                    <a:pt x="4372324" y="879016"/>
                  </a:cubicBezTo>
                  <a:cubicBezTo>
                    <a:pt x="4341070" y="909402"/>
                    <a:pt x="4307645" y="932191"/>
                    <a:pt x="4272051" y="947384"/>
                  </a:cubicBezTo>
                  <a:cubicBezTo>
                    <a:pt x="4236456" y="962577"/>
                    <a:pt x="4198474" y="970173"/>
                    <a:pt x="4158105" y="970173"/>
                  </a:cubicBezTo>
                  <a:cubicBezTo>
                    <a:pt x="4086915" y="970173"/>
                    <a:pt x="4030810" y="950856"/>
                    <a:pt x="3989789" y="912223"/>
                  </a:cubicBezTo>
                  <a:cubicBezTo>
                    <a:pt x="3948769" y="873590"/>
                    <a:pt x="3928258" y="824756"/>
                    <a:pt x="3928258" y="765720"/>
                  </a:cubicBezTo>
                  <a:cubicBezTo>
                    <a:pt x="3928258" y="726653"/>
                    <a:pt x="3937591" y="691818"/>
                    <a:pt x="3956256" y="661215"/>
                  </a:cubicBezTo>
                  <a:cubicBezTo>
                    <a:pt x="3974922" y="630612"/>
                    <a:pt x="4001075" y="607172"/>
                    <a:pt x="4034717" y="590894"/>
                  </a:cubicBezTo>
                  <a:cubicBezTo>
                    <a:pt x="4068358" y="574616"/>
                    <a:pt x="4116867" y="560400"/>
                    <a:pt x="4180243" y="548245"/>
                  </a:cubicBezTo>
                  <a:cubicBezTo>
                    <a:pt x="4265757" y="532184"/>
                    <a:pt x="4325009" y="517209"/>
                    <a:pt x="4357999" y="503318"/>
                  </a:cubicBezTo>
                  <a:lnTo>
                    <a:pt x="4357999" y="485086"/>
                  </a:lnTo>
                  <a:cubicBezTo>
                    <a:pt x="4357999" y="449926"/>
                    <a:pt x="4349317" y="424858"/>
                    <a:pt x="4331955" y="409882"/>
                  </a:cubicBezTo>
                  <a:cubicBezTo>
                    <a:pt x="4314591" y="394906"/>
                    <a:pt x="4281818" y="387418"/>
                    <a:pt x="4233635" y="387418"/>
                  </a:cubicBezTo>
                  <a:cubicBezTo>
                    <a:pt x="4201079" y="387418"/>
                    <a:pt x="4175685" y="393821"/>
                    <a:pt x="4157453" y="406626"/>
                  </a:cubicBezTo>
                  <a:cubicBezTo>
                    <a:pt x="4139222" y="419432"/>
                    <a:pt x="4124463" y="441895"/>
                    <a:pt x="4113177" y="474017"/>
                  </a:cubicBezTo>
                  <a:lnTo>
                    <a:pt x="3947141" y="444066"/>
                  </a:lnTo>
                  <a:cubicBezTo>
                    <a:pt x="3965806" y="377217"/>
                    <a:pt x="3997928" y="327732"/>
                    <a:pt x="4043507" y="295610"/>
                  </a:cubicBezTo>
                  <a:cubicBezTo>
                    <a:pt x="4089085" y="263488"/>
                    <a:pt x="4156802" y="247427"/>
                    <a:pt x="4246657" y="247427"/>
                  </a:cubicBezTo>
                  <a:close/>
                  <a:moveTo>
                    <a:pt x="2772775" y="247427"/>
                  </a:moveTo>
                  <a:cubicBezTo>
                    <a:pt x="2813145" y="247427"/>
                    <a:pt x="2850041" y="254697"/>
                    <a:pt x="2883466" y="269239"/>
                  </a:cubicBezTo>
                  <a:cubicBezTo>
                    <a:pt x="2916890" y="283781"/>
                    <a:pt x="2942175" y="302338"/>
                    <a:pt x="2959322" y="324910"/>
                  </a:cubicBezTo>
                  <a:cubicBezTo>
                    <a:pt x="2976468" y="347483"/>
                    <a:pt x="2988405" y="373093"/>
                    <a:pt x="2995133" y="401743"/>
                  </a:cubicBezTo>
                  <a:cubicBezTo>
                    <a:pt x="3001862" y="430392"/>
                    <a:pt x="3005226" y="471413"/>
                    <a:pt x="3005226" y="524805"/>
                  </a:cubicBezTo>
                  <a:lnTo>
                    <a:pt x="3005226" y="954546"/>
                  </a:lnTo>
                  <a:lnTo>
                    <a:pt x="2822261" y="954546"/>
                  </a:lnTo>
                  <a:lnTo>
                    <a:pt x="2822261" y="601637"/>
                  </a:lnTo>
                  <a:cubicBezTo>
                    <a:pt x="2822261" y="526975"/>
                    <a:pt x="2818354" y="478684"/>
                    <a:pt x="2810540" y="456763"/>
                  </a:cubicBezTo>
                  <a:cubicBezTo>
                    <a:pt x="2802727" y="434842"/>
                    <a:pt x="2790030" y="417804"/>
                    <a:pt x="2772449" y="405650"/>
                  </a:cubicBezTo>
                  <a:cubicBezTo>
                    <a:pt x="2754869" y="393495"/>
                    <a:pt x="2733708" y="387418"/>
                    <a:pt x="2708965" y="387418"/>
                  </a:cubicBezTo>
                  <a:cubicBezTo>
                    <a:pt x="2677277" y="387418"/>
                    <a:pt x="2648845" y="396100"/>
                    <a:pt x="2623668" y="413463"/>
                  </a:cubicBezTo>
                  <a:cubicBezTo>
                    <a:pt x="2598491" y="430826"/>
                    <a:pt x="2581237" y="453833"/>
                    <a:pt x="2571903" y="482482"/>
                  </a:cubicBezTo>
                  <a:cubicBezTo>
                    <a:pt x="2562571" y="511131"/>
                    <a:pt x="2557905" y="564089"/>
                    <a:pt x="2557905" y="641356"/>
                  </a:cubicBezTo>
                  <a:lnTo>
                    <a:pt x="2557905" y="954546"/>
                  </a:lnTo>
                  <a:lnTo>
                    <a:pt x="2374939" y="954546"/>
                  </a:lnTo>
                  <a:lnTo>
                    <a:pt x="2374939" y="263054"/>
                  </a:lnTo>
                  <a:lnTo>
                    <a:pt x="2544882" y="263054"/>
                  </a:lnTo>
                  <a:lnTo>
                    <a:pt x="2544882" y="364629"/>
                  </a:lnTo>
                  <a:cubicBezTo>
                    <a:pt x="2605219" y="286494"/>
                    <a:pt x="2681183" y="247427"/>
                    <a:pt x="2772775" y="247427"/>
                  </a:cubicBezTo>
                  <a:close/>
                  <a:moveTo>
                    <a:pt x="1916046" y="247427"/>
                  </a:moveTo>
                  <a:cubicBezTo>
                    <a:pt x="2018923" y="247427"/>
                    <a:pt x="2100097" y="281393"/>
                    <a:pt x="2159566" y="349327"/>
                  </a:cubicBezTo>
                  <a:cubicBezTo>
                    <a:pt x="2219035" y="417261"/>
                    <a:pt x="2247467" y="521332"/>
                    <a:pt x="2244863" y="661541"/>
                  </a:cubicBezTo>
                  <a:lnTo>
                    <a:pt x="1786473" y="661541"/>
                  </a:lnTo>
                  <a:cubicBezTo>
                    <a:pt x="1787775" y="715801"/>
                    <a:pt x="1802534" y="758016"/>
                    <a:pt x="1830749" y="788184"/>
                  </a:cubicBezTo>
                  <a:cubicBezTo>
                    <a:pt x="1858964" y="818353"/>
                    <a:pt x="1894125" y="833437"/>
                    <a:pt x="1936231" y="833437"/>
                  </a:cubicBezTo>
                  <a:cubicBezTo>
                    <a:pt x="1964880" y="833437"/>
                    <a:pt x="1988972" y="825624"/>
                    <a:pt x="2008505" y="809997"/>
                  </a:cubicBezTo>
                  <a:cubicBezTo>
                    <a:pt x="2028039" y="794370"/>
                    <a:pt x="2042798" y="769193"/>
                    <a:pt x="2052782" y="734467"/>
                  </a:cubicBezTo>
                  <a:lnTo>
                    <a:pt x="2235096" y="765069"/>
                  </a:lnTo>
                  <a:cubicBezTo>
                    <a:pt x="2211656" y="831918"/>
                    <a:pt x="2174651" y="882814"/>
                    <a:pt x="2124080" y="917758"/>
                  </a:cubicBezTo>
                  <a:cubicBezTo>
                    <a:pt x="2073509" y="952701"/>
                    <a:pt x="2010242" y="970173"/>
                    <a:pt x="1934277" y="970173"/>
                  </a:cubicBezTo>
                  <a:cubicBezTo>
                    <a:pt x="1814037" y="970173"/>
                    <a:pt x="1725050" y="930889"/>
                    <a:pt x="1667317" y="852320"/>
                  </a:cubicBezTo>
                  <a:cubicBezTo>
                    <a:pt x="1621738" y="789378"/>
                    <a:pt x="1598949" y="709941"/>
                    <a:pt x="1598949" y="614009"/>
                  </a:cubicBezTo>
                  <a:cubicBezTo>
                    <a:pt x="1598949" y="499411"/>
                    <a:pt x="1628901" y="409665"/>
                    <a:pt x="1688804" y="344769"/>
                  </a:cubicBezTo>
                  <a:cubicBezTo>
                    <a:pt x="1748707" y="279874"/>
                    <a:pt x="1824455" y="247427"/>
                    <a:pt x="1916046" y="247427"/>
                  </a:cubicBezTo>
                  <a:close/>
                  <a:moveTo>
                    <a:pt x="1102924" y="247427"/>
                  </a:moveTo>
                  <a:cubicBezTo>
                    <a:pt x="1188438" y="247427"/>
                    <a:pt x="1258976" y="284975"/>
                    <a:pt x="1314539" y="360071"/>
                  </a:cubicBezTo>
                  <a:lnTo>
                    <a:pt x="1314539" y="263054"/>
                  </a:lnTo>
                  <a:lnTo>
                    <a:pt x="1485784" y="263054"/>
                  </a:lnTo>
                  <a:lnTo>
                    <a:pt x="1485784" y="883574"/>
                  </a:lnTo>
                  <a:cubicBezTo>
                    <a:pt x="1485784" y="965181"/>
                    <a:pt x="1479056" y="1026170"/>
                    <a:pt x="1465599" y="1066539"/>
                  </a:cubicBezTo>
                  <a:cubicBezTo>
                    <a:pt x="1452143" y="1106909"/>
                    <a:pt x="1433260" y="1138597"/>
                    <a:pt x="1408951" y="1161603"/>
                  </a:cubicBezTo>
                  <a:cubicBezTo>
                    <a:pt x="1384643" y="1184610"/>
                    <a:pt x="1352195" y="1202624"/>
                    <a:pt x="1311609" y="1215647"/>
                  </a:cubicBezTo>
                  <a:cubicBezTo>
                    <a:pt x="1271022" y="1228669"/>
                    <a:pt x="1219692" y="1235180"/>
                    <a:pt x="1157618" y="1235180"/>
                  </a:cubicBezTo>
                  <a:cubicBezTo>
                    <a:pt x="1040416" y="1235180"/>
                    <a:pt x="957289" y="1215104"/>
                    <a:pt x="908238" y="1174951"/>
                  </a:cubicBezTo>
                  <a:cubicBezTo>
                    <a:pt x="859187" y="1134799"/>
                    <a:pt x="834661" y="1083903"/>
                    <a:pt x="834661" y="1022263"/>
                  </a:cubicBezTo>
                  <a:cubicBezTo>
                    <a:pt x="834661" y="1016186"/>
                    <a:pt x="834878" y="1008806"/>
                    <a:pt x="835312" y="1000125"/>
                  </a:cubicBezTo>
                  <a:lnTo>
                    <a:pt x="1044323" y="1025519"/>
                  </a:lnTo>
                  <a:cubicBezTo>
                    <a:pt x="1047795" y="1049827"/>
                    <a:pt x="1055826" y="1066539"/>
                    <a:pt x="1068414" y="1075655"/>
                  </a:cubicBezTo>
                  <a:cubicBezTo>
                    <a:pt x="1085777" y="1088678"/>
                    <a:pt x="1113125" y="1095189"/>
                    <a:pt x="1150456" y="1095189"/>
                  </a:cubicBezTo>
                  <a:cubicBezTo>
                    <a:pt x="1198205" y="1095189"/>
                    <a:pt x="1234016" y="1088026"/>
                    <a:pt x="1257891" y="1073702"/>
                  </a:cubicBezTo>
                  <a:cubicBezTo>
                    <a:pt x="1273952" y="1064152"/>
                    <a:pt x="1286106" y="1048742"/>
                    <a:pt x="1294354" y="1027472"/>
                  </a:cubicBezTo>
                  <a:cubicBezTo>
                    <a:pt x="1299997" y="1012279"/>
                    <a:pt x="1302819" y="984281"/>
                    <a:pt x="1302819" y="943477"/>
                  </a:cubicBezTo>
                  <a:lnTo>
                    <a:pt x="1302819" y="842553"/>
                  </a:lnTo>
                  <a:cubicBezTo>
                    <a:pt x="1248124" y="917215"/>
                    <a:pt x="1179105" y="954546"/>
                    <a:pt x="1095761" y="954546"/>
                  </a:cubicBezTo>
                  <a:cubicBezTo>
                    <a:pt x="1002868" y="954546"/>
                    <a:pt x="929291" y="915262"/>
                    <a:pt x="875031" y="836693"/>
                  </a:cubicBezTo>
                  <a:cubicBezTo>
                    <a:pt x="832490" y="774619"/>
                    <a:pt x="811220" y="697353"/>
                    <a:pt x="811220" y="604893"/>
                  </a:cubicBezTo>
                  <a:cubicBezTo>
                    <a:pt x="811220" y="488993"/>
                    <a:pt x="839110" y="400440"/>
                    <a:pt x="894890" y="339235"/>
                  </a:cubicBezTo>
                  <a:cubicBezTo>
                    <a:pt x="950669" y="278029"/>
                    <a:pt x="1020014" y="247427"/>
                    <a:pt x="1102924" y="247427"/>
                  </a:cubicBezTo>
                  <a:close/>
                  <a:moveTo>
                    <a:pt x="332589" y="222684"/>
                  </a:moveTo>
                  <a:lnTo>
                    <a:pt x="203667" y="576895"/>
                  </a:lnTo>
                  <a:lnTo>
                    <a:pt x="464116" y="576895"/>
                  </a:lnTo>
                  <a:close/>
                  <a:moveTo>
                    <a:pt x="3627569" y="0"/>
                  </a:moveTo>
                  <a:lnTo>
                    <a:pt x="3810535" y="0"/>
                  </a:lnTo>
                  <a:lnTo>
                    <a:pt x="3810535" y="954546"/>
                  </a:lnTo>
                  <a:lnTo>
                    <a:pt x="3640592" y="954546"/>
                  </a:lnTo>
                  <a:lnTo>
                    <a:pt x="3640592" y="852971"/>
                  </a:lnTo>
                  <a:cubicBezTo>
                    <a:pt x="3612377" y="892472"/>
                    <a:pt x="3579061" y="921881"/>
                    <a:pt x="3540645" y="941198"/>
                  </a:cubicBezTo>
                  <a:cubicBezTo>
                    <a:pt x="3502228" y="960515"/>
                    <a:pt x="3463487" y="970173"/>
                    <a:pt x="3424419" y="970173"/>
                  </a:cubicBezTo>
                  <a:cubicBezTo>
                    <a:pt x="3344982" y="970173"/>
                    <a:pt x="3276940" y="938160"/>
                    <a:pt x="3220292" y="874133"/>
                  </a:cubicBezTo>
                  <a:cubicBezTo>
                    <a:pt x="3163644" y="810105"/>
                    <a:pt x="3135321" y="720793"/>
                    <a:pt x="3135321" y="606195"/>
                  </a:cubicBezTo>
                  <a:cubicBezTo>
                    <a:pt x="3135321" y="488993"/>
                    <a:pt x="3162885" y="399898"/>
                    <a:pt x="3218013" y="338909"/>
                  </a:cubicBezTo>
                  <a:cubicBezTo>
                    <a:pt x="3273142" y="277921"/>
                    <a:pt x="3342812" y="247427"/>
                    <a:pt x="3427023" y="247427"/>
                  </a:cubicBezTo>
                  <a:cubicBezTo>
                    <a:pt x="3504290" y="247427"/>
                    <a:pt x="3571139" y="279549"/>
                    <a:pt x="3627569" y="343793"/>
                  </a:cubicBezTo>
                  <a:close/>
                  <a:moveTo>
                    <a:pt x="232968" y="0"/>
                  </a:moveTo>
                  <a:lnTo>
                    <a:pt x="436769" y="0"/>
                  </a:lnTo>
                  <a:lnTo>
                    <a:pt x="818978" y="954546"/>
                  </a:lnTo>
                  <a:lnTo>
                    <a:pt x="609317" y="954546"/>
                  </a:lnTo>
                  <a:lnTo>
                    <a:pt x="525973" y="737722"/>
                  </a:lnTo>
                  <a:lnTo>
                    <a:pt x="144415" y="737722"/>
                  </a:lnTo>
                  <a:lnTo>
                    <a:pt x="65629" y="954546"/>
                  </a:lnTo>
                  <a:lnTo>
                    <a:pt x="0" y="954546"/>
                  </a:lnTo>
                  <a:lnTo>
                    <a:pt x="0" y="5981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extBox 13">
            <a:extLst>
              <a:ext uri="{FF2B5EF4-FFF2-40B4-BE49-F238E27FC236}">
                <a16:creationId xmlns:a16="http://schemas.microsoft.com/office/drawing/2014/main" id="{E7B2208E-52F5-E249-93CA-7A9B18B3097B}"/>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15" name="Picture 14">
            <a:extLst>
              <a:ext uri="{FF2B5EF4-FFF2-40B4-BE49-F238E27FC236}">
                <a16:creationId xmlns:a16="http://schemas.microsoft.com/office/drawing/2014/main" id="{7370C09E-A23D-4444-82A3-2A03AAF0351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6" name="TextBox 15">
            <a:extLst>
              <a:ext uri="{FF2B5EF4-FFF2-40B4-BE49-F238E27FC236}">
                <a16:creationId xmlns:a16="http://schemas.microsoft.com/office/drawing/2014/main" id="{4A96421D-B3FC-B945-84EA-A2F6A1833AFE}"/>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Tree>
    <p:extLst>
      <p:ext uri="{BB962C8B-B14F-4D97-AF65-F5344CB8AC3E}">
        <p14:creationId xmlns:p14="http://schemas.microsoft.com/office/powerpoint/2010/main" val="200278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36">
          <p15:clr>
            <a:srgbClr val="FBAE40"/>
          </p15:clr>
        </p15:guide>
        <p15:guide id="2"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8DCB9-BED3-D74C-B3AF-E1943D5B35B5}"/>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72C9383B-C5A2-E346-8018-B34BAC0541E6}"/>
              </a:ext>
            </a:extLst>
          </p:cNvPr>
          <p:cNvSpPr>
            <a:spLocks noGrp="1"/>
          </p:cNvSpPr>
          <p:nvPr>
            <p:ph type="body" sz="quarter" idx="23"/>
          </p:nvPr>
        </p:nvSpPr>
        <p:spPr>
          <a:xfrm>
            <a:off x="609598" y="1828800"/>
            <a:ext cx="7772400" cy="4351337"/>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03D9DAEA-A02A-0C47-90FE-F7DF6CD4DFE5}"/>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12258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2/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80" y="760860"/>
            <a:ext cx="7083146" cy="929828"/>
          </a:xfrm>
          <a:prstGeom prst="rect">
            <a:avLst/>
          </a:prstGeom>
        </p:spPr>
        <p:txBody>
          <a:bodyPr wrap="square"/>
          <a:lstStyle/>
          <a:p>
            <a:r>
              <a:rPr lang="en-US"/>
              <a:t>Keep Titles To 1 Line (2 Max)</a:t>
            </a:r>
          </a:p>
        </p:txBody>
      </p:sp>
      <p:sp>
        <p:nvSpPr>
          <p:cNvPr id="5" name="Text Placeholder 4">
            <a:extLst>
              <a:ext uri="{FF2B5EF4-FFF2-40B4-BE49-F238E27FC236}">
                <a16:creationId xmlns:a16="http://schemas.microsoft.com/office/drawing/2014/main" id="{72C9383B-C5A2-E346-8018-B34BAC0541E6}"/>
              </a:ext>
            </a:extLst>
          </p:cNvPr>
          <p:cNvSpPr>
            <a:spLocks noGrp="1"/>
          </p:cNvSpPr>
          <p:nvPr>
            <p:ph type="body" sz="quarter" idx="23"/>
          </p:nvPr>
        </p:nvSpPr>
        <p:spPr>
          <a:xfrm>
            <a:off x="609600" y="1828800"/>
            <a:ext cx="708342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2">
            <a:extLst>
              <a:ext uri="{FF2B5EF4-FFF2-40B4-BE49-F238E27FC236}">
                <a16:creationId xmlns:a16="http://schemas.microsoft.com/office/drawing/2014/main" id="{FFD1F926-0224-884A-AB37-9C196844258A}"/>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3513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lumn 2/3: Colorblock 1/3 no callout head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DA9AA5-7B34-AB42-8358-AF9079459E27}"/>
              </a:ext>
            </a:extLst>
          </p:cNvPr>
          <p:cNvSpPr/>
          <p:nvPr userDrawn="1"/>
        </p:nvSpPr>
        <p:spPr>
          <a:xfrm>
            <a:off x="7930796" y="0"/>
            <a:ext cx="4261204"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1" y="1828800"/>
            <a:ext cx="7083146"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C204A406-94EF-0C44-BA94-DFE9C4B7E185}"/>
              </a:ext>
            </a:extLst>
          </p:cNvPr>
          <p:cNvSpPr>
            <a:spLocks noGrp="1"/>
          </p:cNvSpPr>
          <p:nvPr>
            <p:ph type="body" sz="quarter" idx="25"/>
          </p:nvPr>
        </p:nvSpPr>
        <p:spPr>
          <a:xfrm>
            <a:off x="8156575" y="991225"/>
            <a:ext cx="3425546" cy="518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08900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_2 Columns 2/3: Colorblock 1/3 callout heading">
    <p:spTree>
      <p:nvGrpSpPr>
        <p:cNvPr id="1" name=""/>
        <p:cNvGrpSpPr/>
        <p:nvPr/>
      </p:nvGrpSpPr>
      <p:grpSpPr>
        <a:xfrm>
          <a:off x="0" y="0"/>
          <a:ext cx="0" cy="0"/>
          <a:chOff x="0" y="0"/>
          <a:chExt cx="0" cy="0"/>
        </a:xfrm>
      </p:grpSpPr>
      <p:pic>
        <p:nvPicPr>
          <p:cNvPr id="14" name="Picture Placeholder 9" descr="A close up of a barrel&#10;&#10;Description automatically generated">
            <a:extLst>
              <a:ext uri="{FF2B5EF4-FFF2-40B4-BE49-F238E27FC236}">
                <a16:creationId xmlns:a16="http://schemas.microsoft.com/office/drawing/2014/main" id="{DD7F0343-C065-49B8-A77A-D69BF5F2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930518" y="0"/>
            <a:ext cx="4261482" cy="6858000"/>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6" name="Text Placeholder 5">
            <a:extLst>
              <a:ext uri="{FF2B5EF4-FFF2-40B4-BE49-F238E27FC236}">
                <a16:creationId xmlns:a16="http://schemas.microsoft.com/office/drawing/2014/main" id="{0AD07091-1626-43D1-BCF2-4BB09A7F1991}"/>
              </a:ext>
            </a:extLst>
          </p:cNvPr>
          <p:cNvSpPr>
            <a:spLocks noGrp="1"/>
          </p:cNvSpPr>
          <p:nvPr>
            <p:ph type="body" sz="quarter" idx="27"/>
          </p:nvPr>
        </p:nvSpPr>
        <p:spPr>
          <a:xfrm>
            <a:off x="609600" y="2489591"/>
            <a:ext cx="7083146" cy="3682609"/>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9597FD4D-7FF2-4FFD-AB5E-0898107D3BA3}"/>
              </a:ext>
            </a:extLst>
          </p:cNvPr>
          <p:cNvSpPr>
            <a:spLocks noGrp="1"/>
          </p:cNvSpPr>
          <p:nvPr>
            <p:ph type="body" idx="1"/>
          </p:nvPr>
        </p:nvSpPr>
        <p:spPr>
          <a:xfrm>
            <a:off x="610144" y="1796607"/>
            <a:ext cx="7082601"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9682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ase Study_2 Columns 2/3: Colorblock 1/3 callout head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BBA906-CAAC-4A4F-B4ED-A688B1EDBB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30239" y="-2231"/>
            <a:ext cx="4261761" cy="6860231"/>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6" name="Text Placeholder 5">
            <a:extLst>
              <a:ext uri="{FF2B5EF4-FFF2-40B4-BE49-F238E27FC236}">
                <a16:creationId xmlns:a16="http://schemas.microsoft.com/office/drawing/2014/main" id="{0AD07091-1626-43D1-BCF2-4BB09A7F1991}"/>
              </a:ext>
            </a:extLst>
          </p:cNvPr>
          <p:cNvSpPr>
            <a:spLocks noGrp="1"/>
          </p:cNvSpPr>
          <p:nvPr>
            <p:ph type="body" sz="quarter" idx="27"/>
          </p:nvPr>
        </p:nvSpPr>
        <p:spPr>
          <a:xfrm>
            <a:off x="609600" y="2489591"/>
            <a:ext cx="7083146" cy="3682609"/>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9597FD4D-7FF2-4FFD-AB5E-0898107D3BA3}"/>
              </a:ext>
            </a:extLst>
          </p:cNvPr>
          <p:cNvSpPr>
            <a:spLocks noGrp="1"/>
          </p:cNvSpPr>
          <p:nvPr>
            <p:ph type="body" idx="1"/>
          </p:nvPr>
        </p:nvSpPr>
        <p:spPr>
          <a:xfrm>
            <a:off x="610144" y="1796607"/>
            <a:ext cx="7082601"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5121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tx2"/>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096000" y="0"/>
            <a:ext cx="6095999" cy="6858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rmAutofit/>
          </a:bodyPr>
          <a:lstStyle>
            <a:lvl1pPr algn="l">
              <a:spcBef>
                <a:spcPts val="0"/>
              </a:spcBef>
              <a:defRPr sz="2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bg1"/>
                </a:solidFill>
              </a:defRPr>
            </a:lvl1pPr>
          </a:lstStyle>
          <a:p>
            <a:fld id="{80CF7982-F600-4F52-AB7D-8AF019C5F0AF}"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rmAutofit/>
          </a:bodyPr>
          <a:lstStyle>
            <a:lvl1pPr marL="0" indent="0" algn="l">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C086D205-A573-7B8D-76DA-3BEBF4DD3F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5771305"/>
            <a:ext cx="2678936" cy="584410"/>
          </a:xfrm>
          <a:prstGeom prst="rect">
            <a:avLst/>
          </a:prstGeom>
        </p:spPr>
      </p:pic>
    </p:spTree>
    <p:extLst>
      <p:ext uri="{BB962C8B-B14F-4D97-AF65-F5344CB8AC3E}">
        <p14:creationId xmlns:p14="http://schemas.microsoft.com/office/powerpoint/2010/main" val="3965504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ase Study_2 Columns 2/3: Colorblock 1/3 callout heading">
    <p:spTree>
      <p:nvGrpSpPr>
        <p:cNvPr id="1" name=""/>
        <p:cNvGrpSpPr/>
        <p:nvPr/>
      </p:nvGrpSpPr>
      <p:grpSpPr>
        <a:xfrm>
          <a:off x="0" y="0"/>
          <a:ext cx="0" cy="0"/>
          <a:chOff x="0" y="0"/>
          <a:chExt cx="0" cy="0"/>
        </a:xfrm>
      </p:grpSpPr>
      <p:pic>
        <p:nvPicPr>
          <p:cNvPr id="10" name="Picture 9" descr="A picture containing text, person, indoor, computer&#10;&#10;Description automatically generated">
            <a:extLst>
              <a:ext uri="{FF2B5EF4-FFF2-40B4-BE49-F238E27FC236}">
                <a16:creationId xmlns:a16="http://schemas.microsoft.com/office/drawing/2014/main" id="{A12AF415-9A33-4F42-AE63-B43FAB51A782}"/>
              </a:ext>
            </a:extLst>
          </p:cNvPr>
          <p:cNvPicPr>
            <a:picLocks/>
          </p:cNvPicPr>
          <p:nvPr userDrawn="1"/>
        </p:nvPicPr>
        <p:blipFill rotWithShape="1">
          <a:blip r:embed="rId2" cstate="screen">
            <a:extLst>
              <a:ext uri="{28A0092B-C50C-407E-A947-70E740481C1C}">
                <a14:useLocalDpi xmlns:a14="http://schemas.microsoft.com/office/drawing/2010/main"/>
              </a:ext>
            </a:extLst>
          </a:blip>
          <a:srcRect b="-139"/>
          <a:stretch/>
        </p:blipFill>
        <p:spPr>
          <a:xfrm>
            <a:off x="7930896" y="0"/>
            <a:ext cx="4261104" cy="6858000"/>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6" name="Text Placeholder 5">
            <a:extLst>
              <a:ext uri="{FF2B5EF4-FFF2-40B4-BE49-F238E27FC236}">
                <a16:creationId xmlns:a16="http://schemas.microsoft.com/office/drawing/2014/main" id="{0AD07091-1626-43D1-BCF2-4BB09A7F1991}"/>
              </a:ext>
            </a:extLst>
          </p:cNvPr>
          <p:cNvSpPr>
            <a:spLocks noGrp="1"/>
          </p:cNvSpPr>
          <p:nvPr>
            <p:ph type="body" sz="quarter" idx="27"/>
          </p:nvPr>
        </p:nvSpPr>
        <p:spPr>
          <a:xfrm>
            <a:off x="609600" y="2489591"/>
            <a:ext cx="7083146" cy="3682609"/>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9597FD4D-7FF2-4FFD-AB5E-0898107D3BA3}"/>
              </a:ext>
            </a:extLst>
          </p:cNvPr>
          <p:cNvSpPr>
            <a:spLocks noGrp="1"/>
          </p:cNvSpPr>
          <p:nvPr>
            <p:ph type="body" idx="1"/>
          </p:nvPr>
        </p:nvSpPr>
        <p:spPr>
          <a:xfrm>
            <a:off x="610144" y="1796607"/>
            <a:ext cx="7082601"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637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ase Study_2 Columns 2/3: Colorblock 1/3 callout heading">
    <p:spTree>
      <p:nvGrpSpPr>
        <p:cNvPr id="1" name=""/>
        <p:cNvGrpSpPr/>
        <p:nvPr/>
      </p:nvGrpSpPr>
      <p:grpSpPr>
        <a:xfrm>
          <a:off x="0" y="0"/>
          <a:ext cx="0" cy="0"/>
          <a:chOff x="0" y="0"/>
          <a:chExt cx="0" cy="0"/>
        </a:xfrm>
      </p:grpSpPr>
      <p:pic>
        <p:nvPicPr>
          <p:cNvPr id="10" name="Picture Placeholder 7" descr="A picture containing grass, outdoor, field, swing&#10;&#10;Description automatically generated">
            <a:extLst>
              <a:ext uri="{FF2B5EF4-FFF2-40B4-BE49-F238E27FC236}">
                <a16:creationId xmlns:a16="http://schemas.microsoft.com/office/drawing/2014/main" id="{244016DC-D36D-49CE-9644-0EC964BD3142}"/>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a:xfrm>
            <a:off x="7930896" y="0"/>
            <a:ext cx="4261104" cy="6858000"/>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6" name="Text Placeholder 5">
            <a:extLst>
              <a:ext uri="{FF2B5EF4-FFF2-40B4-BE49-F238E27FC236}">
                <a16:creationId xmlns:a16="http://schemas.microsoft.com/office/drawing/2014/main" id="{0AD07091-1626-43D1-BCF2-4BB09A7F1991}"/>
              </a:ext>
            </a:extLst>
          </p:cNvPr>
          <p:cNvSpPr>
            <a:spLocks noGrp="1"/>
          </p:cNvSpPr>
          <p:nvPr>
            <p:ph type="body" sz="quarter" idx="27"/>
          </p:nvPr>
        </p:nvSpPr>
        <p:spPr>
          <a:xfrm>
            <a:off x="609600" y="2489591"/>
            <a:ext cx="7083146" cy="3682609"/>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9597FD4D-7FF2-4FFD-AB5E-0898107D3BA3}"/>
              </a:ext>
            </a:extLst>
          </p:cNvPr>
          <p:cNvSpPr>
            <a:spLocks noGrp="1"/>
          </p:cNvSpPr>
          <p:nvPr>
            <p:ph type="body" idx="1"/>
          </p:nvPr>
        </p:nvSpPr>
        <p:spPr>
          <a:xfrm>
            <a:off x="610144" y="1796607"/>
            <a:ext cx="7082601"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0384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ase Study_2 Columns 2/3: Colorblock 1/3 callout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7083146" cy="929828"/>
          </a:xfrm>
          <a:prstGeom prst="rect">
            <a:avLst/>
          </a:prstGeom>
        </p:spPr>
        <p:txBody>
          <a:bodyPr wrap="square"/>
          <a:lstStyle/>
          <a:p>
            <a:r>
              <a:rPr lang="en-US"/>
              <a:t>Keep Titles To 1 Line (2 Max)</a:t>
            </a:r>
          </a:p>
        </p:txBody>
      </p:sp>
      <p:sp>
        <p:nvSpPr>
          <p:cNvPr id="7" name="TextBox 6">
            <a:extLst>
              <a:ext uri="{FF2B5EF4-FFF2-40B4-BE49-F238E27FC236}">
                <a16:creationId xmlns:a16="http://schemas.microsoft.com/office/drawing/2014/main" id="{7C32E467-269E-2C4E-8DC9-C31470CDF87F}"/>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8" name="Picture 7">
            <a:extLst>
              <a:ext uri="{FF2B5EF4-FFF2-40B4-BE49-F238E27FC236}">
                <a16:creationId xmlns:a16="http://schemas.microsoft.com/office/drawing/2014/main" id="{CF8E93E8-599A-064F-82A2-CB1726382DD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1" name="TextBox 10">
            <a:extLst>
              <a:ext uri="{FF2B5EF4-FFF2-40B4-BE49-F238E27FC236}">
                <a16:creationId xmlns:a16="http://schemas.microsoft.com/office/drawing/2014/main" id="{137E8AD0-4A26-9448-B443-174BA1BC0AF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Content Placeholder 12">
            <a:extLst>
              <a:ext uri="{FF2B5EF4-FFF2-40B4-BE49-F238E27FC236}">
                <a16:creationId xmlns:a16="http://schemas.microsoft.com/office/drawing/2014/main" id="{36B9709B-6ECA-5C4D-B154-88F356F36B89}"/>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6" name="Text Placeholder 5">
            <a:extLst>
              <a:ext uri="{FF2B5EF4-FFF2-40B4-BE49-F238E27FC236}">
                <a16:creationId xmlns:a16="http://schemas.microsoft.com/office/drawing/2014/main" id="{0AD07091-1626-43D1-BCF2-4BB09A7F1991}"/>
              </a:ext>
            </a:extLst>
          </p:cNvPr>
          <p:cNvSpPr>
            <a:spLocks noGrp="1"/>
          </p:cNvSpPr>
          <p:nvPr>
            <p:ph type="body" sz="quarter" idx="27"/>
          </p:nvPr>
        </p:nvSpPr>
        <p:spPr>
          <a:xfrm>
            <a:off x="609600" y="2489591"/>
            <a:ext cx="7083146" cy="3682609"/>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9597FD4D-7FF2-4FFD-AB5E-0898107D3BA3}"/>
              </a:ext>
            </a:extLst>
          </p:cNvPr>
          <p:cNvSpPr>
            <a:spLocks noGrp="1"/>
          </p:cNvSpPr>
          <p:nvPr>
            <p:ph type="body" idx="1"/>
          </p:nvPr>
        </p:nvSpPr>
        <p:spPr>
          <a:xfrm>
            <a:off x="610144" y="1796607"/>
            <a:ext cx="7082601"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B4900D9E-E204-5549-A504-F557738335FD}"/>
              </a:ext>
            </a:extLst>
          </p:cNvPr>
          <p:cNvSpPr/>
          <p:nvPr userDrawn="1"/>
        </p:nvSpPr>
        <p:spPr>
          <a:xfrm>
            <a:off x="7930238" y="0"/>
            <a:ext cx="4261761" cy="6858000"/>
          </a:xfrm>
          <a:prstGeom prst="rect">
            <a:avLst/>
          </a:prstGeom>
          <a:solidFill>
            <a:srgbClr val="FFFF00"/>
          </a:solidFill>
          <a:ln w="13921" cap="flat">
            <a:noFill/>
            <a:prstDash val="solid"/>
            <a:miter/>
          </a:ln>
        </p:spPr>
        <p:txBody>
          <a:bodyPr rtlCol="0" anchor="t"/>
          <a:lstStyle/>
          <a:p>
            <a:endParaRPr lang="en-US"/>
          </a:p>
          <a:p>
            <a:r>
              <a:rPr lang="en-US"/>
              <a:t>FOR ALTERNATE CASE STUDY LAYOUTS: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Select View &gt; Slide Master</a:t>
            </a:r>
            <a:endParaRPr lang="en-US"/>
          </a:p>
          <a:p>
            <a:endParaRPr lang="en-US"/>
          </a:p>
          <a:p>
            <a:r>
              <a:rPr lang="en-US"/>
              <a:t>Please use pre-formatted, pre-approved Case Study Slides from our Case Study Slide Deck library on SharePoint. </a:t>
            </a:r>
          </a:p>
          <a:p>
            <a:endParaRPr lang="en-US"/>
          </a:p>
          <a:p>
            <a:r>
              <a:rPr lang="en-US"/>
              <a:t>File path: </a:t>
            </a:r>
          </a:p>
          <a:p>
            <a:r>
              <a:rPr lang="en-US">
                <a:hlinkClick r:id="rId4"/>
              </a:rPr>
              <a:t>Edison Energy Marketing Site - Documents\2-Marketing Collateral\2-Case Studies\Case Study Slides</a:t>
            </a:r>
            <a:endParaRPr lang="en-US"/>
          </a:p>
          <a:p>
            <a:endParaRPr lang="en-US"/>
          </a:p>
          <a:p>
            <a:r>
              <a:rPr lang="en-US"/>
              <a:t>Once you select your case study slide (with content or in layout), please copy and paste the new slide in your deck and “use destination theme”</a:t>
            </a:r>
          </a:p>
          <a:p>
            <a:endParaRPr lang="en-US"/>
          </a:p>
          <a:p>
            <a:r>
              <a:rPr lang="en-US"/>
              <a:t>(DELETE THIS PLACEHOLDER SLIDE AFTER NEW SLIDE SELECTION HAS BEEN ADDED TO YOUR DECK)</a:t>
            </a:r>
          </a:p>
          <a:p>
            <a:pPr lvl="0"/>
            <a:endParaRPr lang="en-US"/>
          </a:p>
        </p:txBody>
      </p:sp>
    </p:spTree>
    <p:extLst>
      <p:ext uri="{BB962C8B-B14F-4D97-AF65-F5344CB8AC3E}">
        <p14:creationId xmlns:p14="http://schemas.microsoft.com/office/powerpoint/2010/main" val="38312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2">
          <p15:clr>
            <a:srgbClr val="FBAE40"/>
          </p15:clr>
        </p15:guide>
        <p15:guide id="2" orient="horz" pos="8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Content Placeholder 5">
            <a:extLst>
              <a:ext uri="{FF2B5EF4-FFF2-40B4-BE49-F238E27FC236}">
                <a16:creationId xmlns:a16="http://schemas.microsoft.com/office/drawing/2014/main" id="{7A37BB8A-5AAA-4D41-B8CC-A934DDF4A898}"/>
              </a:ext>
            </a:extLst>
          </p:cNvPr>
          <p:cNvSpPr>
            <a:spLocks noGrp="1"/>
          </p:cNvSpPr>
          <p:nvPr>
            <p:ph sz="quarter" idx="23"/>
          </p:nvPr>
        </p:nvSpPr>
        <p:spPr>
          <a:xfrm>
            <a:off x="609600" y="1828801"/>
            <a:ext cx="10972800" cy="43434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5" name="Content Placeholder 12">
            <a:extLst>
              <a:ext uri="{FF2B5EF4-FFF2-40B4-BE49-F238E27FC236}">
                <a16:creationId xmlns:a16="http://schemas.microsoft.com/office/drawing/2014/main" id="{47F1E1AB-30B4-DD40-9E15-5272F5EEAA2A}"/>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3779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Large Photo">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0A884C11-F446-5B42-B21A-CB22D44A5B01}"/>
              </a:ext>
            </a:extLst>
          </p:cNvPr>
          <p:cNvSpPr>
            <a:spLocks noGrp="1"/>
          </p:cNvSpPr>
          <p:nvPr>
            <p:ph type="pic" sz="quarter" idx="23"/>
          </p:nvPr>
        </p:nvSpPr>
        <p:spPr>
          <a:xfrm>
            <a:off x="609599" y="1814513"/>
            <a:ext cx="10972800" cy="4229100"/>
          </a:xfrm>
        </p:spPr>
        <p:txBody>
          <a:bodyPr/>
          <a:lstStyle>
            <a:lvl1pPr marL="0" indent="0">
              <a:buNone/>
              <a:defRPr/>
            </a:lvl1pPr>
          </a:lstStyle>
          <a:p>
            <a:r>
              <a:rPr lang="en-US"/>
              <a:t>Click icon to add picture</a:t>
            </a:r>
          </a:p>
        </p:txBody>
      </p:sp>
      <p:sp>
        <p:nvSpPr>
          <p:cNvPr id="3" name="Title 2">
            <a:extLst>
              <a:ext uri="{FF2B5EF4-FFF2-40B4-BE49-F238E27FC236}">
                <a16:creationId xmlns:a16="http://schemas.microsoft.com/office/drawing/2014/main" id="{13D5A396-6027-CA41-B195-8F7B969C470C}"/>
              </a:ext>
            </a:extLst>
          </p:cNvPr>
          <p:cNvSpPr>
            <a:spLocks noGrp="1"/>
          </p:cNvSpPr>
          <p:nvPr>
            <p:ph type="title" hasCustomPrompt="1"/>
          </p:nvPr>
        </p:nvSpPr>
        <p:spPr/>
        <p:txBody>
          <a:bodyPr/>
          <a:lstStyle/>
          <a:p>
            <a:r>
              <a:rPr lang="en-US"/>
              <a:t>Keep Titles To 1 Line (2 Max)</a:t>
            </a:r>
          </a:p>
        </p:txBody>
      </p:sp>
      <p:sp>
        <p:nvSpPr>
          <p:cNvPr id="5" name="Content Placeholder 12">
            <a:extLst>
              <a:ext uri="{FF2B5EF4-FFF2-40B4-BE49-F238E27FC236}">
                <a16:creationId xmlns:a16="http://schemas.microsoft.com/office/drawing/2014/main" id="{E5E24258-A5F8-DB4E-A0A3-6DB11BFA9AE9}"/>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95867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s: Tex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50276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934CE1F-811C-D54D-A29B-EB0EBD1BCD55}"/>
              </a:ext>
            </a:extLst>
          </p:cNvPr>
          <p:cNvSpPr>
            <a:spLocks noGrp="1"/>
          </p:cNvSpPr>
          <p:nvPr>
            <p:ph sz="quarter" idx="25"/>
          </p:nvPr>
        </p:nvSpPr>
        <p:spPr>
          <a:xfrm>
            <a:off x="6550025" y="1820863"/>
            <a:ext cx="503237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FA767265-3E08-084A-8F7B-76EE03DE3933}"/>
              </a:ext>
            </a:extLst>
          </p:cNvPr>
          <p:cNvSpPr>
            <a:spLocks noGrp="1"/>
          </p:cNvSpPr>
          <p:nvPr>
            <p:ph sz="quarter" idx="26" hasCustomPrompt="1"/>
          </p:nvPr>
        </p:nvSpPr>
        <p:spPr>
          <a:xfrm>
            <a:off x="609600" y="578620"/>
            <a:ext cx="292608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61579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Tex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50276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6DC11-6D01-2149-B248-3F0D5EDB6F1D}"/>
              </a:ext>
            </a:extLst>
          </p:cNvPr>
          <p:cNvSpPr>
            <a:spLocks noGrp="1"/>
          </p:cNvSpPr>
          <p:nvPr>
            <p:ph type="body" sz="quarter" idx="24"/>
          </p:nvPr>
        </p:nvSpPr>
        <p:spPr>
          <a:xfrm>
            <a:off x="6550025" y="1820863"/>
            <a:ext cx="503237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94049511-761A-B744-80CD-24FE28460F82}"/>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8111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Text + Full Width Tab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610094" y="1820863"/>
            <a:ext cx="5025531" cy="176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B6AC32A-78F4-624F-99FA-EA0B64AAADDD}"/>
              </a:ext>
            </a:extLst>
          </p:cNvPr>
          <p:cNvSpPr>
            <a:spLocks noGrp="1"/>
          </p:cNvSpPr>
          <p:nvPr>
            <p:ph type="title" hasCustomPrompt="1"/>
          </p:nvPr>
        </p:nvSpPr>
        <p:spPr/>
        <p:txBody>
          <a:bodyPr/>
          <a:lstStyle/>
          <a:p>
            <a:r>
              <a:rPr lang="en-US"/>
              <a:t>Keep Titles To 1 Line (2 Max)</a:t>
            </a:r>
          </a:p>
        </p:txBody>
      </p:sp>
      <p:sp>
        <p:nvSpPr>
          <p:cNvPr id="18" name="Text Placeholder 2">
            <a:extLst>
              <a:ext uri="{FF2B5EF4-FFF2-40B4-BE49-F238E27FC236}">
                <a16:creationId xmlns:a16="http://schemas.microsoft.com/office/drawing/2014/main" id="{76570887-886A-E94A-993C-41DF9C9CF6CE}"/>
              </a:ext>
            </a:extLst>
          </p:cNvPr>
          <p:cNvSpPr>
            <a:spLocks noGrp="1"/>
          </p:cNvSpPr>
          <p:nvPr>
            <p:ph type="body" idx="18" hasCustomPrompt="1"/>
          </p:nvPr>
        </p:nvSpPr>
        <p:spPr>
          <a:xfrm>
            <a:off x="609601" y="3669556"/>
            <a:ext cx="10972800" cy="520060"/>
          </a:xfrm>
        </p:spPr>
        <p:txBody>
          <a:bodyPr vert="horz" anchor="b" anchorCtr="0">
            <a:noAutofit/>
          </a:bodyPr>
          <a:lstStyle>
            <a:lvl1pPr marL="0" indent="0" algn="ctr">
              <a:buNone/>
              <a:defRPr sz="1600" b="0">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Table Heading </a:t>
            </a:r>
          </a:p>
        </p:txBody>
      </p:sp>
      <p:sp>
        <p:nvSpPr>
          <p:cNvPr id="5" name="Table Placeholder 4">
            <a:extLst>
              <a:ext uri="{FF2B5EF4-FFF2-40B4-BE49-F238E27FC236}">
                <a16:creationId xmlns:a16="http://schemas.microsoft.com/office/drawing/2014/main" id="{D578826E-3958-E04F-B94C-DF0A384A45A2}"/>
              </a:ext>
            </a:extLst>
          </p:cNvPr>
          <p:cNvSpPr>
            <a:spLocks noGrp="1"/>
          </p:cNvSpPr>
          <p:nvPr>
            <p:ph type="tbl" sz="quarter" idx="24" hasCustomPrompt="1"/>
          </p:nvPr>
        </p:nvSpPr>
        <p:spPr>
          <a:xfrm>
            <a:off x="609600" y="4318000"/>
            <a:ext cx="10972800" cy="1854200"/>
          </a:xfrm>
        </p:spPr>
        <p:txBody>
          <a:bodyPr/>
          <a:lstStyle>
            <a:lvl1pPr marL="0" indent="0">
              <a:buNone/>
              <a:defRPr/>
            </a:lvl1pPr>
          </a:lstStyle>
          <a:p>
            <a:r>
              <a:rPr lang="en-US"/>
              <a:t>Click to add Table</a:t>
            </a:r>
          </a:p>
        </p:txBody>
      </p:sp>
      <p:sp>
        <p:nvSpPr>
          <p:cNvPr id="10" name="Text Placeholder 3">
            <a:extLst>
              <a:ext uri="{FF2B5EF4-FFF2-40B4-BE49-F238E27FC236}">
                <a16:creationId xmlns:a16="http://schemas.microsoft.com/office/drawing/2014/main" id="{D7C4FB76-49EC-E049-AB11-DE808BBA7102}"/>
              </a:ext>
            </a:extLst>
          </p:cNvPr>
          <p:cNvSpPr>
            <a:spLocks noGrp="1"/>
          </p:cNvSpPr>
          <p:nvPr>
            <p:ph type="body" sz="quarter" idx="25"/>
          </p:nvPr>
        </p:nvSpPr>
        <p:spPr>
          <a:xfrm>
            <a:off x="6549786" y="1820863"/>
            <a:ext cx="5025531" cy="176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2">
            <a:extLst>
              <a:ext uri="{FF2B5EF4-FFF2-40B4-BE49-F238E27FC236}">
                <a16:creationId xmlns:a16="http://schemas.microsoft.com/office/drawing/2014/main" id="{C8DB1F7F-2562-6A4C-BDB2-66428BC40688}"/>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4331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Table, Tex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4531807"/>
            <a:ext cx="5027612" cy="1640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824E7A31-6CD9-594D-84EE-83F80B4C49FA}"/>
              </a:ext>
            </a:extLst>
          </p:cNvPr>
          <p:cNvSpPr>
            <a:spLocks noGrp="1"/>
          </p:cNvSpPr>
          <p:nvPr>
            <p:ph type="tbl" sz="quarter" idx="24" hasCustomPrompt="1"/>
          </p:nvPr>
        </p:nvSpPr>
        <p:spPr>
          <a:xfrm>
            <a:off x="609600" y="1820862"/>
            <a:ext cx="10972800" cy="2560219"/>
          </a:xfrm>
        </p:spPr>
        <p:txBody>
          <a:bodyPr/>
          <a:lstStyle>
            <a:lvl1pPr marL="0" indent="0">
              <a:buNone/>
              <a:defRPr/>
            </a:lvl1pPr>
          </a:lstStyle>
          <a:p>
            <a:r>
              <a:rPr lang="en-US"/>
              <a:t>Click to add a Table</a:t>
            </a:r>
          </a:p>
        </p:txBody>
      </p:sp>
      <p:sp>
        <p:nvSpPr>
          <p:cNvPr id="4" name="Content Placeholder 3">
            <a:extLst>
              <a:ext uri="{FF2B5EF4-FFF2-40B4-BE49-F238E27FC236}">
                <a16:creationId xmlns:a16="http://schemas.microsoft.com/office/drawing/2014/main" id="{F9258DF8-F5E0-5C40-8775-51F8B4D85264}"/>
              </a:ext>
            </a:extLst>
          </p:cNvPr>
          <p:cNvSpPr>
            <a:spLocks noGrp="1"/>
          </p:cNvSpPr>
          <p:nvPr>
            <p:ph sz="quarter" idx="25"/>
          </p:nvPr>
        </p:nvSpPr>
        <p:spPr>
          <a:xfrm>
            <a:off x="6550025" y="4530426"/>
            <a:ext cx="5032374" cy="1641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5EA20E64-6FA4-F94A-AD0C-020E1FD80D3B}"/>
              </a:ext>
            </a:extLst>
          </p:cNvPr>
          <p:cNvSpPr>
            <a:spLocks noGrp="1"/>
          </p:cNvSpPr>
          <p:nvPr>
            <p:ph sz="quarter" idx="26"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97485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78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Tex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p:nvPr>
        </p:nvSpPr>
        <p:spPr>
          <a:xfrm>
            <a:off x="610145" y="1796607"/>
            <a:ext cx="5025480"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A26E78CE-D4EA-264F-A8AD-445C1473C85B}"/>
              </a:ext>
            </a:extLst>
          </p:cNvPr>
          <p:cNvSpPr>
            <a:spLocks noGrp="1"/>
          </p:cNvSpPr>
          <p:nvPr>
            <p:ph type="body" sz="quarter" idx="3"/>
          </p:nvPr>
        </p:nvSpPr>
        <p:spPr>
          <a:xfrm>
            <a:off x="6554234" y="1796607"/>
            <a:ext cx="502705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itle 2">
            <a:extLst>
              <a:ext uri="{FF2B5EF4-FFF2-40B4-BE49-F238E27FC236}">
                <a16:creationId xmlns:a16="http://schemas.microsoft.com/office/drawing/2014/main" id="{6AB2C293-10AF-EC44-9AD3-A54715F21271}"/>
              </a:ext>
            </a:extLst>
          </p:cNvPr>
          <p:cNvSpPr>
            <a:spLocks noGrp="1"/>
          </p:cNvSpPr>
          <p:nvPr>
            <p:ph type="title" hasCustomPrompt="1"/>
          </p:nvPr>
        </p:nvSpPr>
        <p:spPr/>
        <p:txBody>
          <a:bodyPr/>
          <a:lstStyle/>
          <a:p>
            <a:r>
              <a:rPr lang="en-US"/>
              <a:t>Keep Titles To 1 Line (2 Max)</a:t>
            </a:r>
          </a:p>
        </p:txBody>
      </p:sp>
      <p:sp>
        <p:nvSpPr>
          <p:cNvPr id="4" name="Text Placeholder 3">
            <a:extLst>
              <a:ext uri="{FF2B5EF4-FFF2-40B4-BE49-F238E27FC236}">
                <a16:creationId xmlns:a16="http://schemas.microsoft.com/office/drawing/2014/main" id="{891899E4-F4A6-2046-BD9B-9716FFF3D975}"/>
              </a:ext>
            </a:extLst>
          </p:cNvPr>
          <p:cNvSpPr>
            <a:spLocks noGrp="1"/>
          </p:cNvSpPr>
          <p:nvPr>
            <p:ph type="body" sz="quarter" idx="20"/>
          </p:nvPr>
        </p:nvSpPr>
        <p:spPr>
          <a:xfrm>
            <a:off x="609598" y="2488638"/>
            <a:ext cx="5025479" cy="3683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5706909-5F17-0841-91E3-619AB9ACC526}"/>
              </a:ext>
            </a:extLst>
          </p:cNvPr>
          <p:cNvSpPr>
            <a:spLocks noGrp="1"/>
          </p:cNvSpPr>
          <p:nvPr>
            <p:ph type="body" sz="quarter" idx="21"/>
          </p:nvPr>
        </p:nvSpPr>
        <p:spPr>
          <a:xfrm>
            <a:off x="6550025" y="2489200"/>
            <a:ext cx="5030788"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2">
            <a:extLst>
              <a:ext uri="{FF2B5EF4-FFF2-40B4-BE49-F238E27FC236}">
                <a16:creationId xmlns:a16="http://schemas.microsoft.com/office/drawing/2014/main" id="{57F4834F-B2EE-C447-9E48-3A33A0383812}"/>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3095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tx2"/>
                </a:solidFill>
              </a:defRPr>
            </a:lvl1pPr>
          </a:lstStyle>
          <a:p>
            <a:fld id="{A31736A7-EE84-47D2-8EB3-39F56BF14AB9}"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3">
            <a:extLst>
              <a:ext uri="{FF2B5EF4-FFF2-40B4-BE49-F238E27FC236}">
                <a16:creationId xmlns:a16="http://schemas.microsoft.com/office/drawing/2014/main" id="{F63F2041-A282-27BB-1FC7-4727ECE40ECD}"/>
              </a:ext>
            </a:extLst>
          </p:cNvPr>
          <p:cNvSpPr>
            <a:spLocks noGrp="1"/>
          </p:cNvSpPr>
          <p:nvPr>
            <p:ph type="pic" sz="quarter" idx="13" hasCustomPrompt="1"/>
          </p:nvPr>
        </p:nvSpPr>
        <p:spPr>
          <a:xfrm>
            <a:off x="6096000" y="0"/>
            <a:ext cx="6095999" cy="6858000"/>
          </a:xfrm>
          <a:custGeom>
            <a:avLst/>
            <a:gdLst>
              <a:gd name="connsiteX0" fmla="*/ 2845433 w 6095999"/>
              <a:gd name="connsiteY0" fmla="*/ 4304154 h 6858000"/>
              <a:gd name="connsiteX1" fmla="*/ 6095999 w 6095999"/>
              <a:gd name="connsiteY1" fmla="*/ 5503730 h 6858000"/>
              <a:gd name="connsiteX2" fmla="*/ 6095999 w 6095999"/>
              <a:gd name="connsiteY2" fmla="*/ 5891139 h 6858000"/>
              <a:gd name="connsiteX3" fmla="*/ 2845433 w 6095999"/>
              <a:gd name="connsiteY3" fmla="*/ 4304154 h 6858000"/>
              <a:gd name="connsiteX4" fmla="*/ 2639068 w 6095999"/>
              <a:gd name="connsiteY4" fmla="*/ 4296557 h 6858000"/>
              <a:gd name="connsiteX5" fmla="*/ 6095999 w 6095999"/>
              <a:gd name="connsiteY5" fmla="*/ 6031670 h 6858000"/>
              <a:gd name="connsiteX6" fmla="*/ 6095999 w 6095999"/>
              <a:gd name="connsiteY6" fmla="*/ 6858000 h 6858000"/>
              <a:gd name="connsiteX7" fmla="*/ 0 w 6095999"/>
              <a:gd name="connsiteY7" fmla="*/ 6858000 h 6858000"/>
              <a:gd name="connsiteX8" fmla="*/ 0 w 6095999"/>
              <a:gd name="connsiteY8" fmla="*/ 4775122 h 6858000"/>
              <a:gd name="connsiteX9" fmla="*/ 664673 w 6095999"/>
              <a:gd name="connsiteY9" fmla="*/ 4557995 h 6858000"/>
              <a:gd name="connsiteX10" fmla="*/ 2639068 w 6095999"/>
              <a:gd name="connsiteY10" fmla="*/ 4296557 h 6858000"/>
              <a:gd name="connsiteX11" fmla="*/ 934973 w 6095999"/>
              <a:gd name="connsiteY11" fmla="*/ 2084146 h 6858000"/>
              <a:gd name="connsiteX12" fmla="*/ 1211604 w 6095999"/>
              <a:gd name="connsiteY12" fmla="*/ 2479785 h 6858000"/>
              <a:gd name="connsiteX13" fmla="*/ 2500436 w 6095999"/>
              <a:gd name="connsiteY13" fmla="*/ 4150962 h 6858000"/>
              <a:gd name="connsiteX14" fmla="*/ 622260 w 6095999"/>
              <a:gd name="connsiteY14" fmla="*/ 4424428 h 6858000"/>
              <a:gd name="connsiteX15" fmla="*/ 0 w 6095999"/>
              <a:gd name="connsiteY15" fmla="*/ 4626362 h 6858000"/>
              <a:gd name="connsiteX16" fmla="*/ 0 w 6095999"/>
              <a:gd name="connsiteY16" fmla="*/ 2764645 h 6858000"/>
              <a:gd name="connsiteX17" fmla="*/ 934973 w 6095999"/>
              <a:gd name="connsiteY17" fmla="*/ 2084146 h 6858000"/>
              <a:gd name="connsiteX18" fmla="*/ 0 w 6095999"/>
              <a:gd name="connsiteY18" fmla="*/ 1057385 h 6858000"/>
              <a:gd name="connsiteX19" fmla="*/ 853946 w 6095999"/>
              <a:gd name="connsiteY19" fmla="*/ 1970835 h 6858000"/>
              <a:gd name="connsiteX20" fmla="*/ 0 w 6095999"/>
              <a:gd name="connsiteY20" fmla="*/ 2578536 h 6858000"/>
              <a:gd name="connsiteX21" fmla="*/ 0 w 6095999"/>
              <a:gd name="connsiteY21" fmla="*/ 0 h 6858000"/>
              <a:gd name="connsiteX22" fmla="*/ 6095999 w 6095999"/>
              <a:gd name="connsiteY22" fmla="*/ 0 h 6858000"/>
              <a:gd name="connsiteX23" fmla="*/ 6095999 w 6095999"/>
              <a:gd name="connsiteY23" fmla="*/ 5330282 h 6858000"/>
              <a:gd name="connsiteX24" fmla="*/ 3592398 w 6095999"/>
              <a:gd name="connsiteY24" fmla="*/ 4244650 h 6858000"/>
              <a:gd name="connsiteX25" fmla="*/ 2696040 w 6095999"/>
              <a:gd name="connsiteY25" fmla="*/ 4153494 h 6858000"/>
              <a:gd name="connsiteX26" fmla="*/ 1326814 w 6095999"/>
              <a:gd name="connsiteY26" fmla="*/ 2401290 h 6858000"/>
              <a:gd name="connsiteX27" fmla="*/ 1061577 w 6095999"/>
              <a:gd name="connsiteY27" fmla="*/ 2021477 h 6858000"/>
              <a:gd name="connsiteX28" fmla="*/ 2236466 w 6095999"/>
              <a:gd name="connsiteY28" fmla="*/ 1741048 h 6858000"/>
              <a:gd name="connsiteX29" fmla="*/ 2323190 w 6095999"/>
              <a:gd name="connsiteY29" fmla="*/ 1742314 h 6858000"/>
              <a:gd name="connsiteX30" fmla="*/ 5498427 w 6095999"/>
              <a:gd name="connsiteY30" fmla="*/ 3909148 h 6858000"/>
              <a:gd name="connsiteX31" fmla="*/ 6095366 w 6095999"/>
              <a:gd name="connsiteY31" fmla="*/ 4814369 h 6858000"/>
              <a:gd name="connsiteX32" fmla="*/ 6095366 w 6095999"/>
              <a:gd name="connsiteY32" fmla="*/ 4546601 h 6858000"/>
              <a:gd name="connsiteX33" fmla="*/ 5612371 w 6095999"/>
              <a:gd name="connsiteY33" fmla="*/ 3829387 h 6858000"/>
              <a:gd name="connsiteX34" fmla="*/ 4187439 w 6095999"/>
              <a:gd name="connsiteY34" fmla="*/ 2332291 h 6858000"/>
              <a:gd name="connsiteX35" fmla="*/ 2328254 w 6095999"/>
              <a:gd name="connsiteY35" fmla="*/ 1603049 h 6858000"/>
              <a:gd name="connsiteX36" fmla="*/ 979285 w 6095999"/>
              <a:gd name="connsiteY36" fmla="*/ 1906900 h 6858000"/>
              <a:gd name="connsiteX37" fmla="*/ 0 w 6095999"/>
              <a:gd name="connsiteY37" fmla="*/ 895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5999" h="6858000">
                <a:moveTo>
                  <a:pt x="2845433" y="4304154"/>
                </a:moveTo>
                <a:cubicBezTo>
                  <a:pt x="3870295" y="4360492"/>
                  <a:pt x="4993275" y="4683967"/>
                  <a:pt x="6095999" y="5503730"/>
                </a:cubicBezTo>
                <a:lnTo>
                  <a:pt x="6095999" y="5891139"/>
                </a:lnTo>
                <a:cubicBezTo>
                  <a:pt x="4666636" y="5728453"/>
                  <a:pt x="3639242" y="5081505"/>
                  <a:pt x="2845433" y="4304154"/>
                </a:cubicBezTo>
                <a:close/>
                <a:moveTo>
                  <a:pt x="2639068" y="4296557"/>
                </a:moveTo>
                <a:cubicBezTo>
                  <a:pt x="3466427" y="5142908"/>
                  <a:pt x="4550793" y="5860754"/>
                  <a:pt x="6095999" y="6031670"/>
                </a:cubicBezTo>
                <a:lnTo>
                  <a:pt x="6095999" y="6858000"/>
                </a:lnTo>
                <a:lnTo>
                  <a:pt x="0" y="6858000"/>
                </a:lnTo>
                <a:lnTo>
                  <a:pt x="0" y="4775122"/>
                </a:lnTo>
                <a:cubicBezTo>
                  <a:pt x="211429" y="4695994"/>
                  <a:pt x="433620" y="4622564"/>
                  <a:pt x="664673" y="4557995"/>
                </a:cubicBezTo>
                <a:cubicBezTo>
                  <a:pt x="1237557" y="4397208"/>
                  <a:pt x="1911093" y="4281365"/>
                  <a:pt x="2639068" y="4296557"/>
                </a:cubicBezTo>
                <a:close/>
                <a:moveTo>
                  <a:pt x="934973" y="2084146"/>
                </a:moveTo>
                <a:cubicBezTo>
                  <a:pt x="1024862" y="2210117"/>
                  <a:pt x="1116650" y="2343052"/>
                  <a:pt x="1211604" y="2479785"/>
                </a:cubicBezTo>
                <a:cubicBezTo>
                  <a:pt x="1576857" y="3005826"/>
                  <a:pt x="1988321" y="3600233"/>
                  <a:pt x="2500436" y="4150962"/>
                </a:cubicBezTo>
                <a:cubicBezTo>
                  <a:pt x="1889570" y="4153494"/>
                  <a:pt x="1261612" y="4244650"/>
                  <a:pt x="622260" y="4424428"/>
                </a:cubicBezTo>
                <a:cubicBezTo>
                  <a:pt x="405767" y="4485198"/>
                  <a:pt x="198136" y="4553564"/>
                  <a:pt x="0" y="4626362"/>
                </a:cubicBezTo>
                <a:lnTo>
                  <a:pt x="0" y="2764645"/>
                </a:lnTo>
                <a:cubicBezTo>
                  <a:pt x="310181" y="2477886"/>
                  <a:pt x="622260" y="2251264"/>
                  <a:pt x="934973" y="2084146"/>
                </a:cubicBezTo>
                <a:close/>
                <a:moveTo>
                  <a:pt x="0" y="1057385"/>
                </a:moveTo>
                <a:cubicBezTo>
                  <a:pt x="285493" y="1235264"/>
                  <a:pt x="558958" y="1563802"/>
                  <a:pt x="853946" y="1970835"/>
                </a:cubicBezTo>
                <a:cubicBezTo>
                  <a:pt x="567820" y="2125292"/>
                  <a:pt x="282961" y="2327859"/>
                  <a:pt x="0" y="2578536"/>
                </a:cubicBezTo>
                <a:close/>
                <a:moveTo>
                  <a:pt x="0" y="0"/>
                </a:moveTo>
                <a:lnTo>
                  <a:pt x="6095999" y="0"/>
                </a:lnTo>
                <a:lnTo>
                  <a:pt x="6095999" y="5330282"/>
                </a:lnTo>
                <a:cubicBezTo>
                  <a:pt x="5319282" y="4768159"/>
                  <a:pt x="4480528" y="4404171"/>
                  <a:pt x="3592398" y="4244650"/>
                </a:cubicBezTo>
                <a:cubicBezTo>
                  <a:pt x="3298676" y="4192109"/>
                  <a:pt x="2999890" y="4161724"/>
                  <a:pt x="2696040" y="4153494"/>
                </a:cubicBezTo>
                <a:cubicBezTo>
                  <a:pt x="2144678" y="3581876"/>
                  <a:pt x="1709159" y="2953285"/>
                  <a:pt x="1326814" y="2401290"/>
                </a:cubicBezTo>
                <a:cubicBezTo>
                  <a:pt x="1235658" y="2270254"/>
                  <a:pt x="1147668" y="2143017"/>
                  <a:pt x="1061577" y="2021477"/>
                </a:cubicBezTo>
                <a:cubicBezTo>
                  <a:pt x="1450886" y="1834735"/>
                  <a:pt x="1842726" y="1741048"/>
                  <a:pt x="2236466" y="1741048"/>
                </a:cubicBezTo>
                <a:cubicBezTo>
                  <a:pt x="2265585" y="1741048"/>
                  <a:pt x="2294704" y="1741048"/>
                  <a:pt x="2323190" y="1742314"/>
                </a:cubicBezTo>
                <a:cubicBezTo>
                  <a:pt x="3668361" y="1789158"/>
                  <a:pt x="4792607" y="2946955"/>
                  <a:pt x="5498427" y="3909148"/>
                </a:cubicBezTo>
                <a:cubicBezTo>
                  <a:pt x="5726314" y="4219329"/>
                  <a:pt x="5926350" y="4530142"/>
                  <a:pt x="6095366" y="4814369"/>
                </a:cubicBezTo>
                <a:lnTo>
                  <a:pt x="6095366" y="4546601"/>
                </a:lnTo>
                <a:cubicBezTo>
                  <a:pt x="5952303" y="4316181"/>
                  <a:pt x="5790883" y="4072468"/>
                  <a:pt x="5612371" y="3829387"/>
                </a:cubicBezTo>
                <a:cubicBezTo>
                  <a:pt x="5153430" y="3202696"/>
                  <a:pt x="4673599" y="2698810"/>
                  <a:pt x="4187439" y="2332291"/>
                </a:cubicBezTo>
                <a:cubicBezTo>
                  <a:pt x="3574674" y="1870185"/>
                  <a:pt x="2949248" y="1624572"/>
                  <a:pt x="2328254" y="1603049"/>
                </a:cubicBezTo>
                <a:cubicBezTo>
                  <a:pt x="1875643" y="1587224"/>
                  <a:pt x="1425565" y="1689140"/>
                  <a:pt x="979285" y="1906900"/>
                </a:cubicBezTo>
                <a:cubicBezTo>
                  <a:pt x="646315" y="1445427"/>
                  <a:pt x="337401" y="1077008"/>
                  <a:pt x="0" y="895964"/>
                </a:cubicBezTo>
                <a:close/>
              </a:path>
            </a:pathLst>
          </a:custGeom>
          <a:solidFill>
            <a:schemeClr val="bg2">
              <a:lumMod val="90000"/>
            </a:schemeClr>
          </a:solidFill>
        </p:spPr>
        <p:txBody>
          <a:bodyPr wrap="square">
            <a:noAutofit/>
          </a:bodyPr>
          <a:lstStyle>
            <a:lvl1pPr>
              <a:defRPr sz="1200"/>
            </a:lvl1pPr>
          </a:lstStyle>
          <a:p>
            <a:r>
              <a:rPr lang="en-GB"/>
              <a:t>Click icon to add image</a:t>
            </a:r>
            <a:endParaRPr lang="en-US"/>
          </a:p>
        </p:txBody>
      </p:sp>
      <p:pic>
        <p:nvPicPr>
          <p:cNvPr id="6" name="Graphic 5">
            <a:extLst>
              <a:ext uri="{FF2B5EF4-FFF2-40B4-BE49-F238E27FC236}">
                <a16:creationId xmlns:a16="http://schemas.microsoft.com/office/drawing/2014/main" id="{0B185C61-A37A-7FDD-B7AB-0A32546D32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5771305"/>
            <a:ext cx="2678936" cy="584410"/>
          </a:xfrm>
          <a:prstGeom prst="rect">
            <a:avLst/>
          </a:prstGeom>
        </p:spPr>
      </p:pic>
    </p:spTree>
    <p:extLst>
      <p:ext uri="{BB962C8B-B14F-4D97-AF65-F5344CB8AC3E}">
        <p14:creationId xmlns:p14="http://schemas.microsoft.com/office/powerpoint/2010/main" val="4144533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Subheading + Tex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p:nvPr>
        </p:nvSpPr>
        <p:spPr>
          <a:xfrm>
            <a:off x="610095" y="1796607"/>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4382837" y="1796607"/>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8159383" y="1796607"/>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610094" y="2489200"/>
            <a:ext cx="3425825"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4383339" y="2489200"/>
            <a:ext cx="3425825"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0E3443B4-145F-B34A-8EE5-15AE45900E9F}"/>
              </a:ext>
            </a:extLst>
          </p:cNvPr>
          <p:cNvSpPr>
            <a:spLocks noGrp="1"/>
          </p:cNvSpPr>
          <p:nvPr>
            <p:ph type="body" sz="quarter" idx="24"/>
          </p:nvPr>
        </p:nvSpPr>
        <p:spPr>
          <a:xfrm>
            <a:off x="8156575" y="2489200"/>
            <a:ext cx="3425825"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B6AC32A-78F4-624F-99FA-EA0B64AAADDD}"/>
              </a:ext>
            </a:extLst>
          </p:cNvPr>
          <p:cNvSpPr>
            <a:spLocks noGrp="1"/>
          </p:cNvSpPr>
          <p:nvPr>
            <p:ph type="title" hasCustomPrompt="1"/>
          </p:nvPr>
        </p:nvSpPr>
        <p:spPr/>
        <p:txBody>
          <a:bodyPr/>
          <a:lstStyle/>
          <a:p>
            <a:r>
              <a:rPr lang="en-US"/>
              <a:t>Keep Titles To 1 Line (2 Max)</a:t>
            </a:r>
          </a:p>
        </p:txBody>
      </p:sp>
      <p:sp>
        <p:nvSpPr>
          <p:cNvPr id="10" name="Content Placeholder 12">
            <a:extLst>
              <a:ext uri="{FF2B5EF4-FFF2-40B4-BE49-F238E27FC236}">
                <a16:creationId xmlns:a16="http://schemas.microsoft.com/office/drawing/2014/main" id="{307EF07B-A173-A245-8FF8-50F534E49631}"/>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9447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Width photo 3 Text Columns below">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p:nvPr>
        </p:nvSpPr>
        <p:spPr>
          <a:xfrm>
            <a:off x="609601" y="4425015"/>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4384492" y="4422245"/>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8159383" y="4422245"/>
            <a:ext cx="3426327"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a:t>
            </a:r>
          </a:p>
        </p:txBody>
      </p:sp>
      <p:sp>
        <p:nvSpPr>
          <p:cNvPr id="17" name="Picture Placeholder 3">
            <a:extLst>
              <a:ext uri="{FF2B5EF4-FFF2-40B4-BE49-F238E27FC236}">
                <a16:creationId xmlns:a16="http://schemas.microsoft.com/office/drawing/2014/main" id="{110BCD59-7E9F-7947-BDAC-AAF26DB8AF60}"/>
              </a:ext>
            </a:extLst>
          </p:cNvPr>
          <p:cNvSpPr>
            <a:spLocks noGrp="1"/>
          </p:cNvSpPr>
          <p:nvPr>
            <p:ph type="pic" sz="quarter" idx="23"/>
          </p:nvPr>
        </p:nvSpPr>
        <p:spPr>
          <a:xfrm>
            <a:off x="609599" y="1782145"/>
            <a:ext cx="10972800" cy="2522818"/>
          </a:xfrm>
        </p:spPr>
        <p:txBody>
          <a:bodyPr/>
          <a:lstStyle>
            <a:lvl1pPr marL="0" indent="0">
              <a:buNone/>
              <a:defRPr/>
            </a:lvl1pPr>
          </a:lstStyle>
          <a:p>
            <a:r>
              <a:rPr lang="en-US"/>
              <a:t>Click icon to add picture</a:t>
            </a:r>
          </a:p>
        </p:txBody>
      </p:sp>
      <p:sp>
        <p:nvSpPr>
          <p:cNvPr id="3" name="Title 2">
            <a:extLst>
              <a:ext uri="{FF2B5EF4-FFF2-40B4-BE49-F238E27FC236}">
                <a16:creationId xmlns:a16="http://schemas.microsoft.com/office/drawing/2014/main" id="{0B3ADAAF-F5EE-0549-B72E-FC9999DF38CD}"/>
              </a:ext>
            </a:extLst>
          </p:cNvPr>
          <p:cNvSpPr>
            <a:spLocks noGrp="1"/>
          </p:cNvSpPr>
          <p:nvPr>
            <p:ph type="title" hasCustomPrompt="1"/>
          </p:nvPr>
        </p:nvSpPr>
        <p:spPr/>
        <p:txBody>
          <a:bodyPr/>
          <a:lstStyle/>
          <a:p>
            <a:r>
              <a:rPr lang="en-US"/>
              <a:t>Keep Titles To 1 Line (2 Max)</a:t>
            </a:r>
          </a:p>
        </p:txBody>
      </p:sp>
      <p:sp>
        <p:nvSpPr>
          <p:cNvPr id="4" name="Text Placeholder 3">
            <a:extLst>
              <a:ext uri="{FF2B5EF4-FFF2-40B4-BE49-F238E27FC236}">
                <a16:creationId xmlns:a16="http://schemas.microsoft.com/office/drawing/2014/main" id="{D843E08C-9877-044C-B041-C6A942FA131F}"/>
              </a:ext>
            </a:extLst>
          </p:cNvPr>
          <p:cNvSpPr>
            <a:spLocks noGrp="1"/>
          </p:cNvSpPr>
          <p:nvPr>
            <p:ph type="body" sz="quarter" idx="24"/>
          </p:nvPr>
        </p:nvSpPr>
        <p:spPr>
          <a:xfrm>
            <a:off x="609600" y="5073650"/>
            <a:ext cx="3425825" cy="11033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117BD0F-C22B-CE45-BEEA-33AB146E7132}"/>
              </a:ext>
            </a:extLst>
          </p:cNvPr>
          <p:cNvSpPr>
            <a:spLocks noGrp="1"/>
          </p:cNvSpPr>
          <p:nvPr>
            <p:ph type="body" sz="quarter" idx="25"/>
          </p:nvPr>
        </p:nvSpPr>
        <p:spPr>
          <a:xfrm>
            <a:off x="4384175" y="5073650"/>
            <a:ext cx="3425825" cy="10985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28F05E37-075C-8A4E-820F-2EBD8E35EE89}"/>
              </a:ext>
            </a:extLst>
          </p:cNvPr>
          <p:cNvSpPr>
            <a:spLocks noGrp="1"/>
          </p:cNvSpPr>
          <p:nvPr>
            <p:ph type="body" sz="quarter" idx="26"/>
          </p:nvPr>
        </p:nvSpPr>
        <p:spPr>
          <a:xfrm>
            <a:off x="8156073" y="5073650"/>
            <a:ext cx="3426327" cy="10985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12">
            <a:extLst>
              <a:ext uri="{FF2B5EF4-FFF2-40B4-BE49-F238E27FC236}">
                <a16:creationId xmlns:a16="http://schemas.microsoft.com/office/drawing/2014/main" id="{8F196B45-D609-7B4C-A7D5-405E01E1A22A}"/>
              </a:ext>
            </a:extLst>
          </p:cNvPr>
          <p:cNvSpPr>
            <a:spLocks noGrp="1"/>
          </p:cNvSpPr>
          <p:nvPr>
            <p:ph sz="quarter" idx="27"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58300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Quadrants: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17146" y="1796607"/>
            <a:ext cx="5273597"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18" name="Straight Connector 17">
            <a:extLst>
              <a:ext uri="{FF2B5EF4-FFF2-40B4-BE49-F238E27FC236}">
                <a16:creationId xmlns:a16="http://schemas.microsoft.com/office/drawing/2014/main" id="{0FBB600F-078B-0A48-B361-A05FD955971A}"/>
              </a:ext>
            </a:extLst>
          </p:cNvPr>
          <p:cNvCxnSpPr>
            <a:cxnSpLocks/>
          </p:cNvCxnSpPr>
          <p:nvPr userDrawn="1"/>
        </p:nvCxnSpPr>
        <p:spPr>
          <a:xfrm>
            <a:off x="617503" y="2162787"/>
            <a:ext cx="5294838"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97FF7A81-E7FA-410A-8BFE-9964E7B0DB5A}"/>
              </a:ext>
            </a:extLst>
          </p:cNvPr>
          <p:cNvSpPr>
            <a:spLocks noGrp="1"/>
          </p:cNvSpPr>
          <p:nvPr>
            <p:ph type="body" idx="18" hasCustomPrompt="1"/>
          </p:nvPr>
        </p:nvSpPr>
        <p:spPr>
          <a:xfrm>
            <a:off x="6316107" y="1796607"/>
            <a:ext cx="5257836"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25" name="Straight Connector 24">
            <a:extLst>
              <a:ext uri="{FF2B5EF4-FFF2-40B4-BE49-F238E27FC236}">
                <a16:creationId xmlns:a16="http://schemas.microsoft.com/office/drawing/2014/main" id="{AD239570-32C8-48FC-99A0-00E69667DCB8}"/>
              </a:ext>
            </a:extLst>
          </p:cNvPr>
          <p:cNvCxnSpPr>
            <a:cxnSpLocks/>
          </p:cNvCxnSpPr>
          <p:nvPr userDrawn="1"/>
        </p:nvCxnSpPr>
        <p:spPr>
          <a:xfrm>
            <a:off x="6316493" y="2162787"/>
            <a:ext cx="5287504"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37" name="Text Placeholder 2">
            <a:extLst>
              <a:ext uri="{FF2B5EF4-FFF2-40B4-BE49-F238E27FC236}">
                <a16:creationId xmlns:a16="http://schemas.microsoft.com/office/drawing/2014/main" id="{B5217B69-EDD3-403E-8042-B7498CBEE2A2}"/>
              </a:ext>
            </a:extLst>
          </p:cNvPr>
          <p:cNvSpPr>
            <a:spLocks noGrp="1"/>
          </p:cNvSpPr>
          <p:nvPr>
            <p:ph type="body" idx="20" hasCustomPrompt="1"/>
          </p:nvPr>
        </p:nvSpPr>
        <p:spPr>
          <a:xfrm>
            <a:off x="609679" y="4112458"/>
            <a:ext cx="5302662"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38" name="Straight Connector 37">
            <a:extLst>
              <a:ext uri="{FF2B5EF4-FFF2-40B4-BE49-F238E27FC236}">
                <a16:creationId xmlns:a16="http://schemas.microsoft.com/office/drawing/2014/main" id="{AE574F15-AAE4-4DBF-A1A0-FE73A8FB473C}"/>
              </a:ext>
            </a:extLst>
          </p:cNvPr>
          <p:cNvCxnSpPr>
            <a:cxnSpLocks/>
          </p:cNvCxnSpPr>
          <p:nvPr userDrawn="1"/>
        </p:nvCxnSpPr>
        <p:spPr>
          <a:xfrm>
            <a:off x="609919" y="4478638"/>
            <a:ext cx="5324019"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BABA1696-4F0F-426E-9FEE-B9967E1B0E94}"/>
              </a:ext>
            </a:extLst>
          </p:cNvPr>
          <p:cNvSpPr>
            <a:spLocks noGrp="1"/>
          </p:cNvSpPr>
          <p:nvPr>
            <p:ph type="body" idx="22" hasCustomPrompt="1"/>
          </p:nvPr>
        </p:nvSpPr>
        <p:spPr>
          <a:xfrm>
            <a:off x="6323533" y="4112458"/>
            <a:ext cx="5250929"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41" name="Straight Connector 40">
            <a:extLst>
              <a:ext uri="{FF2B5EF4-FFF2-40B4-BE49-F238E27FC236}">
                <a16:creationId xmlns:a16="http://schemas.microsoft.com/office/drawing/2014/main" id="{1DC6C9DC-2532-4233-B577-8C719F576507}"/>
              </a:ext>
            </a:extLst>
          </p:cNvPr>
          <p:cNvCxnSpPr>
            <a:cxnSpLocks/>
          </p:cNvCxnSpPr>
          <p:nvPr userDrawn="1"/>
        </p:nvCxnSpPr>
        <p:spPr>
          <a:xfrm>
            <a:off x="6323920" y="4478638"/>
            <a:ext cx="5287504"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60F198F-987E-2841-B91B-5AD363D53DE1}"/>
              </a:ext>
            </a:extLst>
          </p:cNvPr>
          <p:cNvSpPr>
            <a:spLocks noGrp="1"/>
          </p:cNvSpPr>
          <p:nvPr>
            <p:ph type="title" hasCustomPrompt="1"/>
          </p:nvPr>
        </p:nvSpPr>
        <p:spPr/>
        <p:txBody>
          <a:bodyPr/>
          <a:lstStyle/>
          <a:p>
            <a:r>
              <a:rPr lang="en-US"/>
              <a:t>Keep Titles To 1 Line (2 Max)</a:t>
            </a:r>
          </a:p>
        </p:txBody>
      </p:sp>
      <p:sp>
        <p:nvSpPr>
          <p:cNvPr id="4" name="Text Placeholder 3">
            <a:extLst>
              <a:ext uri="{FF2B5EF4-FFF2-40B4-BE49-F238E27FC236}">
                <a16:creationId xmlns:a16="http://schemas.microsoft.com/office/drawing/2014/main" id="{11E8E5CC-4E7D-9643-A0AC-B90A2FA0ADB7}"/>
              </a:ext>
            </a:extLst>
          </p:cNvPr>
          <p:cNvSpPr>
            <a:spLocks noGrp="1"/>
          </p:cNvSpPr>
          <p:nvPr>
            <p:ph type="body" sz="quarter" idx="23"/>
          </p:nvPr>
        </p:nvSpPr>
        <p:spPr>
          <a:xfrm>
            <a:off x="617538" y="2249488"/>
            <a:ext cx="5273675" cy="133369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2411A170-555F-D24E-B7ED-504CB6EF442E}"/>
              </a:ext>
            </a:extLst>
          </p:cNvPr>
          <p:cNvSpPr>
            <a:spLocks noGrp="1"/>
          </p:cNvSpPr>
          <p:nvPr>
            <p:ph type="body" sz="quarter" idx="24"/>
          </p:nvPr>
        </p:nvSpPr>
        <p:spPr>
          <a:xfrm>
            <a:off x="6323013" y="2249488"/>
            <a:ext cx="5250929" cy="133369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3F57FEF-F6FF-214C-B72E-BFB97E0476E9}"/>
              </a:ext>
            </a:extLst>
          </p:cNvPr>
          <p:cNvSpPr>
            <a:spLocks noGrp="1"/>
          </p:cNvSpPr>
          <p:nvPr>
            <p:ph type="body" sz="quarter" idx="25"/>
          </p:nvPr>
        </p:nvSpPr>
        <p:spPr>
          <a:xfrm>
            <a:off x="617538" y="4564578"/>
            <a:ext cx="5294312" cy="133369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EB8C25B-5CC2-0047-B948-6EFD7229309C}"/>
              </a:ext>
            </a:extLst>
          </p:cNvPr>
          <p:cNvSpPr>
            <a:spLocks noGrp="1"/>
          </p:cNvSpPr>
          <p:nvPr>
            <p:ph type="body" sz="quarter" idx="26"/>
          </p:nvPr>
        </p:nvSpPr>
        <p:spPr>
          <a:xfrm>
            <a:off x="6323013" y="4564066"/>
            <a:ext cx="5251449" cy="133369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2">
            <a:extLst>
              <a:ext uri="{FF2B5EF4-FFF2-40B4-BE49-F238E27FC236}">
                <a16:creationId xmlns:a16="http://schemas.microsoft.com/office/drawing/2014/main" id="{A8537B9B-8FE0-3D48-B0D5-C1DD09E5FF0E}"/>
              </a:ext>
            </a:extLst>
          </p:cNvPr>
          <p:cNvSpPr>
            <a:spLocks noGrp="1"/>
          </p:cNvSpPr>
          <p:nvPr>
            <p:ph sz="quarter" idx="27"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24655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Quadrants: No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05052" y="955656"/>
            <a:ext cx="5255418"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18" name="Straight Connector 17">
            <a:extLst>
              <a:ext uri="{FF2B5EF4-FFF2-40B4-BE49-F238E27FC236}">
                <a16:creationId xmlns:a16="http://schemas.microsoft.com/office/drawing/2014/main" id="{0FBB600F-078B-0A48-B361-A05FD955971A}"/>
              </a:ext>
            </a:extLst>
          </p:cNvPr>
          <p:cNvCxnSpPr>
            <a:cxnSpLocks/>
          </p:cNvCxnSpPr>
          <p:nvPr userDrawn="1"/>
        </p:nvCxnSpPr>
        <p:spPr>
          <a:xfrm>
            <a:off x="605052" y="1321836"/>
            <a:ext cx="5255418"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97FF7A81-E7FA-410A-8BFE-9964E7B0DB5A}"/>
              </a:ext>
            </a:extLst>
          </p:cNvPr>
          <p:cNvSpPr>
            <a:spLocks noGrp="1"/>
          </p:cNvSpPr>
          <p:nvPr>
            <p:ph type="body" idx="18" hasCustomPrompt="1"/>
          </p:nvPr>
        </p:nvSpPr>
        <p:spPr>
          <a:xfrm>
            <a:off x="6338956" y="955656"/>
            <a:ext cx="5243718"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25" name="Straight Connector 24">
            <a:extLst>
              <a:ext uri="{FF2B5EF4-FFF2-40B4-BE49-F238E27FC236}">
                <a16:creationId xmlns:a16="http://schemas.microsoft.com/office/drawing/2014/main" id="{AD239570-32C8-48FC-99A0-00E69667DCB8}"/>
              </a:ext>
            </a:extLst>
          </p:cNvPr>
          <p:cNvCxnSpPr>
            <a:cxnSpLocks/>
          </p:cNvCxnSpPr>
          <p:nvPr userDrawn="1"/>
        </p:nvCxnSpPr>
        <p:spPr>
          <a:xfrm>
            <a:off x="6338098" y="1321836"/>
            <a:ext cx="5264838"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37" name="Text Placeholder 2">
            <a:extLst>
              <a:ext uri="{FF2B5EF4-FFF2-40B4-BE49-F238E27FC236}">
                <a16:creationId xmlns:a16="http://schemas.microsoft.com/office/drawing/2014/main" id="{B5217B69-EDD3-403E-8042-B7498CBEE2A2}"/>
              </a:ext>
            </a:extLst>
          </p:cNvPr>
          <p:cNvSpPr>
            <a:spLocks noGrp="1"/>
          </p:cNvSpPr>
          <p:nvPr>
            <p:ph type="body" idx="20" hasCustomPrompt="1"/>
          </p:nvPr>
        </p:nvSpPr>
        <p:spPr>
          <a:xfrm>
            <a:off x="605052" y="3575132"/>
            <a:ext cx="5255418"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38" name="Straight Connector 37">
            <a:extLst>
              <a:ext uri="{FF2B5EF4-FFF2-40B4-BE49-F238E27FC236}">
                <a16:creationId xmlns:a16="http://schemas.microsoft.com/office/drawing/2014/main" id="{AE574F15-AAE4-4DBF-A1A0-FE73A8FB473C}"/>
              </a:ext>
            </a:extLst>
          </p:cNvPr>
          <p:cNvCxnSpPr>
            <a:cxnSpLocks/>
          </p:cNvCxnSpPr>
          <p:nvPr userDrawn="1"/>
        </p:nvCxnSpPr>
        <p:spPr>
          <a:xfrm>
            <a:off x="605052" y="3922285"/>
            <a:ext cx="5255418"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BABA1696-4F0F-426E-9FEE-B9967E1B0E94}"/>
              </a:ext>
            </a:extLst>
          </p:cNvPr>
          <p:cNvSpPr>
            <a:spLocks noGrp="1"/>
          </p:cNvSpPr>
          <p:nvPr>
            <p:ph type="body" idx="22" hasCustomPrompt="1"/>
          </p:nvPr>
        </p:nvSpPr>
        <p:spPr>
          <a:xfrm>
            <a:off x="6324783" y="3575132"/>
            <a:ext cx="5243718" cy="347153"/>
          </a:xfrm>
        </p:spPr>
        <p:txBody>
          <a:bodyPr anchor="ctr">
            <a:no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Headline 1 line max</a:t>
            </a:r>
          </a:p>
        </p:txBody>
      </p:sp>
      <p:cxnSp>
        <p:nvCxnSpPr>
          <p:cNvPr id="41" name="Straight Connector 40">
            <a:extLst>
              <a:ext uri="{FF2B5EF4-FFF2-40B4-BE49-F238E27FC236}">
                <a16:creationId xmlns:a16="http://schemas.microsoft.com/office/drawing/2014/main" id="{1DC6C9DC-2532-4233-B577-8C719F576507}"/>
              </a:ext>
            </a:extLst>
          </p:cNvPr>
          <p:cNvCxnSpPr>
            <a:cxnSpLocks/>
          </p:cNvCxnSpPr>
          <p:nvPr userDrawn="1"/>
        </p:nvCxnSpPr>
        <p:spPr>
          <a:xfrm>
            <a:off x="6323925" y="3922285"/>
            <a:ext cx="5264838" cy="0"/>
          </a:xfrm>
          <a:prstGeom prst="line">
            <a:avLst/>
          </a:prstGeom>
          <a:ln w="25400">
            <a:solidFill>
              <a:srgbClr val="DEDCDC"/>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9B040FC-593F-7446-8442-5CD7FF389D02}"/>
              </a:ext>
            </a:extLst>
          </p:cNvPr>
          <p:cNvSpPr>
            <a:spLocks noGrp="1"/>
          </p:cNvSpPr>
          <p:nvPr>
            <p:ph type="body" sz="quarter" idx="24"/>
          </p:nvPr>
        </p:nvSpPr>
        <p:spPr>
          <a:xfrm>
            <a:off x="612775" y="1417320"/>
            <a:ext cx="5255418" cy="201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C7045AC5-302D-C041-9E4A-ACC62C9FCBEE}"/>
              </a:ext>
            </a:extLst>
          </p:cNvPr>
          <p:cNvSpPr>
            <a:spLocks noGrp="1"/>
          </p:cNvSpPr>
          <p:nvPr>
            <p:ph type="body" sz="quarter" idx="25"/>
          </p:nvPr>
        </p:nvSpPr>
        <p:spPr>
          <a:xfrm>
            <a:off x="612775" y="4072830"/>
            <a:ext cx="5255418" cy="201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76D8D18-E829-C342-9CC0-12669F24D7B4}"/>
              </a:ext>
            </a:extLst>
          </p:cNvPr>
          <p:cNvSpPr>
            <a:spLocks noGrp="1"/>
          </p:cNvSpPr>
          <p:nvPr>
            <p:ph type="body" sz="quarter" idx="26"/>
          </p:nvPr>
        </p:nvSpPr>
        <p:spPr>
          <a:xfrm>
            <a:off x="6317379" y="4072830"/>
            <a:ext cx="5255418" cy="201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6FFE129-58FC-B54E-9CED-137378BB841D}"/>
              </a:ext>
            </a:extLst>
          </p:cNvPr>
          <p:cNvSpPr>
            <a:spLocks noGrp="1"/>
          </p:cNvSpPr>
          <p:nvPr>
            <p:ph type="body" sz="quarter" idx="27"/>
          </p:nvPr>
        </p:nvSpPr>
        <p:spPr>
          <a:xfrm>
            <a:off x="6333345" y="1417320"/>
            <a:ext cx="5255418" cy="201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2">
            <a:extLst>
              <a:ext uri="{FF2B5EF4-FFF2-40B4-BE49-F238E27FC236}">
                <a16:creationId xmlns:a16="http://schemas.microsoft.com/office/drawing/2014/main" id="{CE5AFEBB-756E-874B-92CC-1399518E361C}"/>
              </a:ext>
            </a:extLst>
          </p:cNvPr>
          <p:cNvSpPr>
            <a:spLocks noGrp="1"/>
          </p:cNvSpPr>
          <p:nvPr>
            <p:ph sz="quarter" idx="28"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1195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columns: Space abov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02362" y="3058108"/>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17" name="Text Placeholder 2">
            <a:extLst>
              <a:ext uri="{FF2B5EF4-FFF2-40B4-BE49-F238E27FC236}">
                <a16:creationId xmlns:a16="http://schemas.microsoft.com/office/drawing/2014/main" id="{2C62DDF3-7332-5842-954F-A53D531484F7}"/>
              </a:ext>
            </a:extLst>
          </p:cNvPr>
          <p:cNvSpPr>
            <a:spLocks noGrp="1"/>
          </p:cNvSpPr>
          <p:nvPr>
            <p:ph type="body" idx="18" hasCustomPrompt="1"/>
          </p:nvPr>
        </p:nvSpPr>
        <p:spPr>
          <a:xfrm>
            <a:off x="2832760" y="3058108"/>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27" name="Text Placeholder 2">
            <a:extLst>
              <a:ext uri="{FF2B5EF4-FFF2-40B4-BE49-F238E27FC236}">
                <a16:creationId xmlns:a16="http://schemas.microsoft.com/office/drawing/2014/main" id="{8D20B4C8-E9E9-9F46-BFC3-F7E55433A2C0}"/>
              </a:ext>
            </a:extLst>
          </p:cNvPr>
          <p:cNvSpPr>
            <a:spLocks noGrp="1"/>
          </p:cNvSpPr>
          <p:nvPr>
            <p:ph type="body" idx="20" hasCustomPrompt="1"/>
          </p:nvPr>
        </p:nvSpPr>
        <p:spPr>
          <a:xfrm>
            <a:off x="5063158" y="3058108"/>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0" name="Text Placeholder 2">
            <a:extLst>
              <a:ext uri="{FF2B5EF4-FFF2-40B4-BE49-F238E27FC236}">
                <a16:creationId xmlns:a16="http://schemas.microsoft.com/office/drawing/2014/main" id="{37CA70ED-4B71-284F-BD9C-870DC21C99CF}"/>
              </a:ext>
            </a:extLst>
          </p:cNvPr>
          <p:cNvSpPr>
            <a:spLocks noGrp="1"/>
          </p:cNvSpPr>
          <p:nvPr>
            <p:ph type="body" idx="22" hasCustomPrompt="1"/>
          </p:nvPr>
        </p:nvSpPr>
        <p:spPr>
          <a:xfrm>
            <a:off x="7293556" y="3058108"/>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3" name="Text Placeholder 2">
            <a:extLst>
              <a:ext uri="{FF2B5EF4-FFF2-40B4-BE49-F238E27FC236}">
                <a16:creationId xmlns:a16="http://schemas.microsoft.com/office/drawing/2014/main" id="{1ADA7679-AAF9-9643-BA34-369FF6B6954F}"/>
              </a:ext>
            </a:extLst>
          </p:cNvPr>
          <p:cNvSpPr>
            <a:spLocks noGrp="1"/>
          </p:cNvSpPr>
          <p:nvPr>
            <p:ph type="body" idx="24" hasCustomPrompt="1"/>
          </p:nvPr>
        </p:nvSpPr>
        <p:spPr>
          <a:xfrm>
            <a:off x="9523956" y="3058108"/>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 name="Title 2">
            <a:extLst>
              <a:ext uri="{FF2B5EF4-FFF2-40B4-BE49-F238E27FC236}">
                <a16:creationId xmlns:a16="http://schemas.microsoft.com/office/drawing/2014/main" id="{6D363A41-FA46-9246-AA3B-D0C518C5D888}"/>
              </a:ext>
            </a:extLst>
          </p:cNvPr>
          <p:cNvSpPr>
            <a:spLocks noGrp="1"/>
          </p:cNvSpPr>
          <p:nvPr>
            <p:ph type="title" hasCustomPrompt="1"/>
          </p:nvPr>
        </p:nvSpPr>
        <p:spPr/>
        <p:txBody>
          <a:bodyPr/>
          <a:lstStyle/>
          <a:p>
            <a:r>
              <a:rPr lang="en-US"/>
              <a:t>Keep Titles To 1 Line (2 Max)</a:t>
            </a:r>
          </a:p>
        </p:txBody>
      </p:sp>
      <p:sp>
        <p:nvSpPr>
          <p:cNvPr id="4" name="Text Placeholder 3">
            <a:extLst>
              <a:ext uri="{FF2B5EF4-FFF2-40B4-BE49-F238E27FC236}">
                <a16:creationId xmlns:a16="http://schemas.microsoft.com/office/drawing/2014/main" id="{FF2B4F60-E016-0E48-8A70-DADAF2EC95E5}"/>
              </a:ext>
            </a:extLst>
          </p:cNvPr>
          <p:cNvSpPr>
            <a:spLocks noGrp="1"/>
          </p:cNvSpPr>
          <p:nvPr>
            <p:ph type="body" sz="quarter" idx="26"/>
          </p:nvPr>
        </p:nvSpPr>
        <p:spPr>
          <a:xfrm>
            <a:off x="601664" y="3746500"/>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F4123E2A-AD0A-4242-BAD4-4172C1BCE3B2}"/>
              </a:ext>
            </a:extLst>
          </p:cNvPr>
          <p:cNvSpPr>
            <a:spLocks noGrp="1"/>
          </p:cNvSpPr>
          <p:nvPr>
            <p:ph type="body" sz="quarter" idx="27"/>
          </p:nvPr>
        </p:nvSpPr>
        <p:spPr>
          <a:xfrm>
            <a:off x="2843157" y="3746500"/>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D3E30295-2229-854E-BB20-6BD874464C15}"/>
              </a:ext>
            </a:extLst>
          </p:cNvPr>
          <p:cNvSpPr>
            <a:spLocks noGrp="1"/>
          </p:cNvSpPr>
          <p:nvPr>
            <p:ph type="body" sz="quarter" idx="28"/>
          </p:nvPr>
        </p:nvSpPr>
        <p:spPr>
          <a:xfrm>
            <a:off x="5068467" y="3746500"/>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1F704C3-A84E-9D4A-AC69-D300D50C99B1}"/>
              </a:ext>
            </a:extLst>
          </p:cNvPr>
          <p:cNvSpPr>
            <a:spLocks noGrp="1"/>
          </p:cNvSpPr>
          <p:nvPr>
            <p:ph type="body" sz="quarter" idx="29"/>
          </p:nvPr>
        </p:nvSpPr>
        <p:spPr>
          <a:xfrm>
            <a:off x="7288096" y="3746500"/>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383E3FE1-4DD1-2A41-A9FC-24D14124D33E}"/>
              </a:ext>
            </a:extLst>
          </p:cNvPr>
          <p:cNvSpPr>
            <a:spLocks noGrp="1"/>
          </p:cNvSpPr>
          <p:nvPr>
            <p:ph type="body" sz="quarter" idx="30"/>
          </p:nvPr>
        </p:nvSpPr>
        <p:spPr>
          <a:xfrm>
            <a:off x="9523956" y="3746500"/>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C9B212A4-423F-2B41-B617-5A3E853A4DE0}"/>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3120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columns: Space Below">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02362" y="1820863"/>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17" name="Text Placeholder 2">
            <a:extLst>
              <a:ext uri="{FF2B5EF4-FFF2-40B4-BE49-F238E27FC236}">
                <a16:creationId xmlns:a16="http://schemas.microsoft.com/office/drawing/2014/main" id="{2C62DDF3-7332-5842-954F-A53D531484F7}"/>
              </a:ext>
            </a:extLst>
          </p:cNvPr>
          <p:cNvSpPr>
            <a:spLocks noGrp="1"/>
          </p:cNvSpPr>
          <p:nvPr>
            <p:ph type="body" idx="18" hasCustomPrompt="1"/>
          </p:nvPr>
        </p:nvSpPr>
        <p:spPr>
          <a:xfrm>
            <a:off x="2832760" y="1820863"/>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27" name="Text Placeholder 2">
            <a:extLst>
              <a:ext uri="{FF2B5EF4-FFF2-40B4-BE49-F238E27FC236}">
                <a16:creationId xmlns:a16="http://schemas.microsoft.com/office/drawing/2014/main" id="{8D20B4C8-E9E9-9F46-BFC3-F7E55433A2C0}"/>
              </a:ext>
            </a:extLst>
          </p:cNvPr>
          <p:cNvSpPr>
            <a:spLocks noGrp="1"/>
          </p:cNvSpPr>
          <p:nvPr>
            <p:ph type="body" idx="20" hasCustomPrompt="1"/>
          </p:nvPr>
        </p:nvSpPr>
        <p:spPr>
          <a:xfrm>
            <a:off x="5063158" y="1820863"/>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0" name="Text Placeholder 2">
            <a:extLst>
              <a:ext uri="{FF2B5EF4-FFF2-40B4-BE49-F238E27FC236}">
                <a16:creationId xmlns:a16="http://schemas.microsoft.com/office/drawing/2014/main" id="{37CA70ED-4B71-284F-BD9C-870DC21C99CF}"/>
              </a:ext>
            </a:extLst>
          </p:cNvPr>
          <p:cNvSpPr>
            <a:spLocks noGrp="1"/>
          </p:cNvSpPr>
          <p:nvPr>
            <p:ph type="body" idx="22" hasCustomPrompt="1"/>
          </p:nvPr>
        </p:nvSpPr>
        <p:spPr>
          <a:xfrm>
            <a:off x="7293556" y="1820863"/>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3" name="Text Placeholder 2">
            <a:extLst>
              <a:ext uri="{FF2B5EF4-FFF2-40B4-BE49-F238E27FC236}">
                <a16:creationId xmlns:a16="http://schemas.microsoft.com/office/drawing/2014/main" id="{1ADA7679-AAF9-9643-BA34-369FF6B6954F}"/>
              </a:ext>
            </a:extLst>
          </p:cNvPr>
          <p:cNvSpPr>
            <a:spLocks noGrp="1"/>
          </p:cNvSpPr>
          <p:nvPr>
            <p:ph type="body" idx="24" hasCustomPrompt="1"/>
          </p:nvPr>
        </p:nvSpPr>
        <p:spPr>
          <a:xfrm>
            <a:off x="9523956" y="1820863"/>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 name="Title 2">
            <a:extLst>
              <a:ext uri="{FF2B5EF4-FFF2-40B4-BE49-F238E27FC236}">
                <a16:creationId xmlns:a16="http://schemas.microsoft.com/office/drawing/2014/main" id="{6D363A41-FA46-9246-AA3B-D0C518C5D888}"/>
              </a:ext>
            </a:extLst>
          </p:cNvPr>
          <p:cNvSpPr>
            <a:spLocks noGrp="1"/>
          </p:cNvSpPr>
          <p:nvPr>
            <p:ph type="title" hasCustomPrompt="1"/>
          </p:nvPr>
        </p:nvSpPr>
        <p:spPr/>
        <p:txBody>
          <a:bodyPr/>
          <a:lstStyle/>
          <a:p>
            <a:r>
              <a:rPr lang="en-US"/>
              <a:t>Keep Titles To 1 Line (2 Max)</a:t>
            </a:r>
          </a:p>
        </p:txBody>
      </p:sp>
      <p:sp>
        <p:nvSpPr>
          <p:cNvPr id="4" name="Text Placeholder 3">
            <a:extLst>
              <a:ext uri="{FF2B5EF4-FFF2-40B4-BE49-F238E27FC236}">
                <a16:creationId xmlns:a16="http://schemas.microsoft.com/office/drawing/2014/main" id="{FF2B4F60-E016-0E48-8A70-DADAF2EC95E5}"/>
              </a:ext>
            </a:extLst>
          </p:cNvPr>
          <p:cNvSpPr>
            <a:spLocks noGrp="1"/>
          </p:cNvSpPr>
          <p:nvPr>
            <p:ph type="body" sz="quarter" idx="26"/>
          </p:nvPr>
        </p:nvSpPr>
        <p:spPr>
          <a:xfrm>
            <a:off x="601664" y="2509255"/>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F4123E2A-AD0A-4242-BAD4-4172C1BCE3B2}"/>
              </a:ext>
            </a:extLst>
          </p:cNvPr>
          <p:cNvSpPr>
            <a:spLocks noGrp="1"/>
          </p:cNvSpPr>
          <p:nvPr>
            <p:ph type="body" sz="quarter" idx="27"/>
          </p:nvPr>
        </p:nvSpPr>
        <p:spPr>
          <a:xfrm>
            <a:off x="2843157" y="2509255"/>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D3E30295-2229-854E-BB20-6BD874464C15}"/>
              </a:ext>
            </a:extLst>
          </p:cNvPr>
          <p:cNvSpPr>
            <a:spLocks noGrp="1"/>
          </p:cNvSpPr>
          <p:nvPr>
            <p:ph type="body" sz="quarter" idx="28"/>
          </p:nvPr>
        </p:nvSpPr>
        <p:spPr>
          <a:xfrm>
            <a:off x="5068467" y="2509255"/>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1F704C3-A84E-9D4A-AC69-D300D50C99B1}"/>
              </a:ext>
            </a:extLst>
          </p:cNvPr>
          <p:cNvSpPr>
            <a:spLocks noGrp="1"/>
          </p:cNvSpPr>
          <p:nvPr>
            <p:ph type="body" sz="quarter" idx="29"/>
          </p:nvPr>
        </p:nvSpPr>
        <p:spPr>
          <a:xfrm>
            <a:off x="7288096" y="2509255"/>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383E3FE1-4DD1-2A41-A9FC-24D14124D33E}"/>
              </a:ext>
            </a:extLst>
          </p:cNvPr>
          <p:cNvSpPr>
            <a:spLocks noGrp="1"/>
          </p:cNvSpPr>
          <p:nvPr>
            <p:ph type="body" sz="quarter" idx="30"/>
          </p:nvPr>
        </p:nvSpPr>
        <p:spPr>
          <a:xfrm>
            <a:off x="9523956" y="2509255"/>
            <a:ext cx="2058444" cy="24257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4B6D638-0ACF-8340-AE17-6B073EF7B194}"/>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32592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s: Photos + Descriptions">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02362" y="3429000"/>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17" name="Text Placeholder 2">
            <a:extLst>
              <a:ext uri="{FF2B5EF4-FFF2-40B4-BE49-F238E27FC236}">
                <a16:creationId xmlns:a16="http://schemas.microsoft.com/office/drawing/2014/main" id="{2C62DDF3-7332-5842-954F-A53D531484F7}"/>
              </a:ext>
            </a:extLst>
          </p:cNvPr>
          <p:cNvSpPr>
            <a:spLocks noGrp="1"/>
          </p:cNvSpPr>
          <p:nvPr>
            <p:ph type="body" idx="18" hasCustomPrompt="1"/>
          </p:nvPr>
        </p:nvSpPr>
        <p:spPr>
          <a:xfrm>
            <a:off x="2832760" y="3429000"/>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27" name="Text Placeholder 2">
            <a:extLst>
              <a:ext uri="{FF2B5EF4-FFF2-40B4-BE49-F238E27FC236}">
                <a16:creationId xmlns:a16="http://schemas.microsoft.com/office/drawing/2014/main" id="{8D20B4C8-E9E9-9F46-BFC3-F7E55433A2C0}"/>
              </a:ext>
            </a:extLst>
          </p:cNvPr>
          <p:cNvSpPr>
            <a:spLocks noGrp="1"/>
          </p:cNvSpPr>
          <p:nvPr>
            <p:ph type="body" idx="20" hasCustomPrompt="1"/>
          </p:nvPr>
        </p:nvSpPr>
        <p:spPr>
          <a:xfrm>
            <a:off x="5063158" y="3429000"/>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0" name="Text Placeholder 2">
            <a:extLst>
              <a:ext uri="{FF2B5EF4-FFF2-40B4-BE49-F238E27FC236}">
                <a16:creationId xmlns:a16="http://schemas.microsoft.com/office/drawing/2014/main" id="{37CA70ED-4B71-284F-BD9C-870DC21C99CF}"/>
              </a:ext>
            </a:extLst>
          </p:cNvPr>
          <p:cNvSpPr>
            <a:spLocks noGrp="1"/>
          </p:cNvSpPr>
          <p:nvPr>
            <p:ph type="body" idx="22" hasCustomPrompt="1"/>
          </p:nvPr>
        </p:nvSpPr>
        <p:spPr>
          <a:xfrm>
            <a:off x="7293556" y="3429000"/>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3" name="Text Placeholder 2">
            <a:extLst>
              <a:ext uri="{FF2B5EF4-FFF2-40B4-BE49-F238E27FC236}">
                <a16:creationId xmlns:a16="http://schemas.microsoft.com/office/drawing/2014/main" id="{1ADA7679-AAF9-9643-BA34-369FF6B6954F}"/>
              </a:ext>
            </a:extLst>
          </p:cNvPr>
          <p:cNvSpPr>
            <a:spLocks noGrp="1"/>
          </p:cNvSpPr>
          <p:nvPr>
            <p:ph type="body" idx="24" hasCustomPrompt="1"/>
          </p:nvPr>
        </p:nvSpPr>
        <p:spPr>
          <a:xfrm>
            <a:off x="9525979" y="3429000"/>
            <a:ext cx="2058444" cy="587065"/>
          </a:xfrm>
        </p:spPr>
        <p:txBody>
          <a:bodyPr anchor="ctr" anchorCtr="0">
            <a:noAutofit/>
          </a:bodyPr>
          <a:lstStyle>
            <a:lvl1pPr marL="0" indent="0">
              <a:buNone/>
              <a:defRPr sz="1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Heading</a:t>
            </a:r>
          </a:p>
        </p:txBody>
      </p:sp>
      <p:sp>
        <p:nvSpPr>
          <p:cNvPr id="3" name="Title 2">
            <a:extLst>
              <a:ext uri="{FF2B5EF4-FFF2-40B4-BE49-F238E27FC236}">
                <a16:creationId xmlns:a16="http://schemas.microsoft.com/office/drawing/2014/main" id="{6D363A41-FA46-9246-AA3B-D0C518C5D888}"/>
              </a:ext>
            </a:extLst>
          </p:cNvPr>
          <p:cNvSpPr>
            <a:spLocks noGrp="1"/>
          </p:cNvSpPr>
          <p:nvPr>
            <p:ph type="title" hasCustomPrompt="1"/>
          </p:nvPr>
        </p:nvSpPr>
        <p:spPr/>
        <p:txBody>
          <a:bodyPr/>
          <a:lstStyle/>
          <a:p>
            <a:r>
              <a:rPr lang="en-US"/>
              <a:t>Keep Titles To 1 Line (2 Max)</a:t>
            </a:r>
          </a:p>
        </p:txBody>
      </p:sp>
      <p:sp>
        <p:nvSpPr>
          <p:cNvPr id="4" name="Picture Placeholder 3">
            <a:extLst>
              <a:ext uri="{FF2B5EF4-FFF2-40B4-BE49-F238E27FC236}">
                <a16:creationId xmlns:a16="http://schemas.microsoft.com/office/drawing/2014/main" id="{DD83DBEE-E5C0-3A4E-8BF4-4365B27975C0}"/>
              </a:ext>
            </a:extLst>
          </p:cNvPr>
          <p:cNvSpPr>
            <a:spLocks noGrp="1" noChangeAspect="1"/>
          </p:cNvSpPr>
          <p:nvPr>
            <p:ph type="pic" sz="quarter" idx="26"/>
          </p:nvPr>
        </p:nvSpPr>
        <p:spPr>
          <a:xfrm>
            <a:off x="609600" y="1820862"/>
            <a:ext cx="2057400" cy="1543050"/>
          </a:xfrm>
        </p:spPr>
        <p:txBody>
          <a:bodyPr/>
          <a:lstStyle>
            <a:lvl1pPr marL="0" indent="0">
              <a:buFontTx/>
              <a:buNone/>
              <a:defRPr/>
            </a:lvl1pPr>
          </a:lstStyle>
          <a:p>
            <a:r>
              <a:rPr lang="en-US"/>
              <a:t>Click icon to add picture</a:t>
            </a:r>
          </a:p>
        </p:txBody>
      </p:sp>
      <p:sp>
        <p:nvSpPr>
          <p:cNvPr id="21" name="Picture Placeholder 3">
            <a:extLst>
              <a:ext uri="{FF2B5EF4-FFF2-40B4-BE49-F238E27FC236}">
                <a16:creationId xmlns:a16="http://schemas.microsoft.com/office/drawing/2014/main" id="{25BED463-DB56-2D48-AEF8-C136FE872D07}"/>
              </a:ext>
            </a:extLst>
          </p:cNvPr>
          <p:cNvSpPr>
            <a:spLocks noGrp="1" noChangeAspect="1"/>
          </p:cNvSpPr>
          <p:nvPr>
            <p:ph type="pic" sz="quarter" idx="27"/>
          </p:nvPr>
        </p:nvSpPr>
        <p:spPr>
          <a:xfrm>
            <a:off x="2834910" y="1820862"/>
            <a:ext cx="2057400" cy="1543050"/>
          </a:xfrm>
        </p:spPr>
        <p:txBody>
          <a:bodyPr/>
          <a:lstStyle>
            <a:lvl1pPr marL="0" indent="0">
              <a:buFontTx/>
              <a:buNone/>
              <a:defRPr/>
            </a:lvl1pPr>
          </a:lstStyle>
          <a:p>
            <a:r>
              <a:rPr lang="en-US"/>
              <a:t>Click icon to add picture</a:t>
            </a:r>
          </a:p>
        </p:txBody>
      </p:sp>
      <p:sp>
        <p:nvSpPr>
          <p:cNvPr id="25" name="Picture Placeholder 3">
            <a:extLst>
              <a:ext uri="{FF2B5EF4-FFF2-40B4-BE49-F238E27FC236}">
                <a16:creationId xmlns:a16="http://schemas.microsoft.com/office/drawing/2014/main" id="{53A8B14B-CCD6-8C47-86BD-62EE81334824}"/>
              </a:ext>
            </a:extLst>
          </p:cNvPr>
          <p:cNvSpPr>
            <a:spLocks noGrp="1" noChangeAspect="1"/>
          </p:cNvSpPr>
          <p:nvPr>
            <p:ph type="pic" sz="quarter" idx="28"/>
          </p:nvPr>
        </p:nvSpPr>
        <p:spPr>
          <a:xfrm>
            <a:off x="5052128" y="1820862"/>
            <a:ext cx="2057400" cy="1543050"/>
          </a:xfrm>
        </p:spPr>
        <p:txBody>
          <a:bodyPr/>
          <a:lstStyle>
            <a:lvl1pPr marL="0" indent="0">
              <a:buFontTx/>
              <a:buNone/>
              <a:defRPr/>
            </a:lvl1pPr>
          </a:lstStyle>
          <a:p>
            <a:r>
              <a:rPr lang="en-US"/>
              <a:t>Click icon to add picture</a:t>
            </a:r>
          </a:p>
        </p:txBody>
      </p:sp>
      <p:sp>
        <p:nvSpPr>
          <p:cNvPr id="28" name="Picture Placeholder 3">
            <a:extLst>
              <a:ext uri="{FF2B5EF4-FFF2-40B4-BE49-F238E27FC236}">
                <a16:creationId xmlns:a16="http://schemas.microsoft.com/office/drawing/2014/main" id="{FA7D877F-7FB9-B348-AEAA-7F0091DD9FEE}"/>
              </a:ext>
            </a:extLst>
          </p:cNvPr>
          <p:cNvSpPr>
            <a:spLocks noGrp="1" noChangeAspect="1"/>
          </p:cNvSpPr>
          <p:nvPr>
            <p:ph type="pic" sz="quarter" idx="29"/>
          </p:nvPr>
        </p:nvSpPr>
        <p:spPr>
          <a:xfrm>
            <a:off x="7285530" y="1820862"/>
            <a:ext cx="2057400" cy="1543050"/>
          </a:xfrm>
        </p:spPr>
        <p:txBody>
          <a:bodyPr/>
          <a:lstStyle>
            <a:lvl1pPr marL="0" indent="0">
              <a:buFontTx/>
              <a:buNone/>
              <a:defRPr/>
            </a:lvl1pPr>
          </a:lstStyle>
          <a:p>
            <a:r>
              <a:rPr lang="en-US"/>
              <a:t>Click icon to add picture</a:t>
            </a:r>
          </a:p>
        </p:txBody>
      </p:sp>
      <p:sp>
        <p:nvSpPr>
          <p:cNvPr id="31" name="Picture Placeholder 3">
            <a:extLst>
              <a:ext uri="{FF2B5EF4-FFF2-40B4-BE49-F238E27FC236}">
                <a16:creationId xmlns:a16="http://schemas.microsoft.com/office/drawing/2014/main" id="{EA4F3341-A7F4-0F45-B35E-D48D3A4C0382}"/>
              </a:ext>
            </a:extLst>
          </p:cNvPr>
          <p:cNvSpPr>
            <a:spLocks noGrp="1" noChangeAspect="1"/>
          </p:cNvSpPr>
          <p:nvPr>
            <p:ph type="pic" sz="quarter" idx="30"/>
          </p:nvPr>
        </p:nvSpPr>
        <p:spPr>
          <a:xfrm>
            <a:off x="9527023" y="1820862"/>
            <a:ext cx="2057400" cy="1543050"/>
          </a:xfrm>
        </p:spPr>
        <p:txBody>
          <a:bodyPr/>
          <a:lstStyle>
            <a:lvl1pPr marL="0" indent="0">
              <a:buFontTx/>
              <a:buNone/>
              <a:defRPr/>
            </a:lvl1pPr>
          </a:lstStyle>
          <a:p>
            <a:r>
              <a:rPr lang="en-US"/>
              <a:t>Click icon to add picture</a:t>
            </a:r>
          </a:p>
        </p:txBody>
      </p:sp>
      <p:sp>
        <p:nvSpPr>
          <p:cNvPr id="6" name="Text Placeholder 5">
            <a:extLst>
              <a:ext uri="{FF2B5EF4-FFF2-40B4-BE49-F238E27FC236}">
                <a16:creationId xmlns:a16="http://schemas.microsoft.com/office/drawing/2014/main" id="{B3693701-1EFA-6D41-91E6-6D74222A0CEA}"/>
              </a:ext>
            </a:extLst>
          </p:cNvPr>
          <p:cNvSpPr>
            <a:spLocks noGrp="1"/>
          </p:cNvSpPr>
          <p:nvPr>
            <p:ph type="body" sz="quarter" idx="31"/>
          </p:nvPr>
        </p:nvSpPr>
        <p:spPr>
          <a:xfrm>
            <a:off x="609600" y="4081153"/>
            <a:ext cx="2057400" cy="2091047"/>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a:extLst>
              <a:ext uri="{FF2B5EF4-FFF2-40B4-BE49-F238E27FC236}">
                <a16:creationId xmlns:a16="http://schemas.microsoft.com/office/drawing/2014/main" id="{31258F7B-BA3E-0E42-BAA1-45EF7331F2AD}"/>
              </a:ext>
            </a:extLst>
          </p:cNvPr>
          <p:cNvSpPr>
            <a:spLocks noGrp="1"/>
          </p:cNvSpPr>
          <p:nvPr>
            <p:ph type="body" sz="quarter" idx="32"/>
          </p:nvPr>
        </p:nvSpPr>
        <p:spPr>
          <a:xfrm>
            <a:off x="2834909" y="4081153"/>
            <a:ext cx="2057400" cy="2091047"/>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5">
            <a:extLst>
              <a:ext uri="{FF2B5EF4-FFF2-40B4-BE49-F238E27FC236}">
                <a16:creationId xmlns:a16="http://schemas.microsoft.com/office/drawing/2014/main" id="{A6A2E496-486A-D24B-9C45-8ED52CC7C341}"/>
              </a:ext>
            </a:extLst>
          </p:cNvPr>
          <p:cNvSpPr>
            <a:spLocks noGrp="1"/>
          </p:cNvSpPr>
          <p:nvPr>
            <p:ph type="body" sz="quarter" idx="33"/>
          </p:nvPr>
        </p:nvSpPr>
        <p:spPr>
          <a:xfrm>
            <a:off x="5068311" y="4081153"/>
            <a:ext cx="2057400" cy="2091047"/>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5">
            <a:extLst>
              <a:ext uri="{FF2B5EF4-FFF2-40B4-BE49-F238E27FC236}">
                <a16:creationId xmlns:a16="http://schemas.microsoft.com/office/drawing/2014/main" id="{923A29D4-699E-004E-9A8E-C5965D30EC91}"/>
              </a:ext>
            </a:extLst>
          </p:cNvPr>
          <p:cNvSpPr>
            <a:spLocks noGrp="1"/>
          </p:cNvSpPr>
          <p:nvPr>
            <p:ph type="body" sz="quarter" idx="34"/>
          </p:nvPr>
        </p:nvSpPr>
        <p:spPr>
          <a:xfrm>
            <a:off x="7301713" y="4081153"/>
            <a:ext cx="2057400" cy="2091047"/>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a:extLst>
              <a:ext uri="{FF2B5EF4-FFF2-40B4-BE49-F238E27FC236}">
                <a16:creationId xmlns:a16="http://schemas.microsoft.com/office/drawing/2014/main" id="{7C734138-7638-AA49-80D9-F557AC3A0313}"/>
              </a:ext>
            </a:extLst>
          </p:cNvPr>
          <p:cNvSpPr>
            <a:spLocks noGrp="1"/>
          </p:cNvSpPr>
          <p:nvPr>
            <p:ph type="body" sz="quarter" idx="35"/>
          </p:nvPr>
        </p:nvSpPr>
        <p:spPr>
          <a:xfrm>
            <a:off x="9527023" y="4081153"/>
            <a:ext cx="2057400" cy="2091047"/>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2">
            <a:extLst>
              <a:ext uri="{FF2B5EF4-FFF2-40B4-BE49-F238E27FC236}">
                <a16:creationId xmlns:a16="http://schemas.microsoft.com/office/drawing/2014/main" id="{A5903E46-C66A-E247-8667-11CCA92A4709}"/>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93260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fferentiators: Title +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FDD4A4-78F1-43A5-9468-3567540FA149}"/>
              </a:ext>
            </a:extLst>
          </p:cNvPr>
          <p:cNvSpPr>
            <a:spLocks noGrp="1"/>
          </p:cNvSpPr>
          <p:nvPr>
            <p:ph type="body" sz="quarter" idx="18" hasCustomPrompt="1"/>
          </p:nvPr>
        </p:nvSpPr>
        <p:spPr>
          <a:xfrm>
            <a:off x="609600" y="1824258"/>
            <a:ext cx="5026025" cy="4135108"/>
          </a:xfrm>
        </p:spPr>
        <p:txBody>
          <a:bodyPr>
            <a:normAutofit/>
          </a:bodyPr>
          <a:lstStyle>
            <a:lvl1pPr marL="0" indent="0">
              <a:lnSpc>
                <a:spcPct val="100000"/>
              </a:lnSpc>
              <a:buNone/>
              <a:defRPr sz="4400">
                <a:solidFill>
                  <a:schemeClr val="bg1">
                    <a:lumMod val="95000"/>
                  </a:schemeClr>
                </a:solidFill>
              </a:defRPr>
            </a:lvl1pPr>
          </a:lstStyle>
          <a:p>
            <a:pPr lvl="0"/>
            <a:r>
              <a:rPr lang="en-US"/>
              <a:t>Differentiators</a:t>
            </a:r>
          </a:p>
          <a:p>
            <a:pPr lvl="0"/>
            <a:r>
              <a:rPr lang="en-US"/>
              <a:t>Here</a:t>
            </a:r>
          </a:p>
          <a:p>
            <a:pPr lvl="0"/>
            <a:r>
              <a:rPr lang="en-US"/>
              <a:t>Here</a:t>
            </a:r>
          </a:p>
          <a:p>
            <a:pPr lvl="0"/>
            <a:r>
              <a:rPr lang="en-US"/>
              <a:t>Here</a:t>
            </a:r>
          </a:p>
        </p:txBody>
      </p:sp>
      <p:cxnSp>
        <p:nvCxnSpPr>
          <p:cNvPr id="13" name="Straight Connector 12">
            <a:extLst>
              <a:ext uri="{FF2B5EF4-FFF2-40B4-BE49-F238E27FC236}">
                <a16:creationId xmlns:a16="http://schemas.microsoft.com/office/drawing/2014/main" id="{51BB4129-8929-400A-A200-249C18C48886}"/>
              </a:ext>
            </a:extLst>
          </p:cNvPr>
          <p:cNvCxnSpPr>
            <a:cxnSpLocks/>
          </p:cNvCxnSpPr>
          <p:nvPr userDrawn="1"/>
        </p:nvCxnSpPr>
        <p:spPr>
          <a:xfrm>
            <a:off x="6096000" y="1824258"/>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FCD2E41-4780-0B43-B604-4B9BC3A13DBD}"/>
              </a:ext>
            </a:extLst>
          </p:cNvPr>
          <p:cNvSpPr>
            <a:spLocks noGrp="1"/>
          </p:cNvSpPr>
          <p:nvPr>
            <p:ph type="title" hasCustomPrompt="1"/>
          </p:nvPr>
        </p:nvSpPr>
        <p:spPr>
          <a:xfrm>
            <a:off x="609600" y="760860"/>
            <a:ext cx="10972800" cy="929828"/>
          </a:xfrm>
          <a:prstGeom prst="rect">
            <a:avLst/>
          </a:prstGeom>
        </p:spPr>
        <p:txBody>
          <a:bodyPr/>
          <a:lstStyle/>
          <a:p>
            <a:r>
              <a:rPr lang="en-US"/>
              <a:t>Keep Titles To 1 Line (2 Max)</a:t>
            </a:r>
          </a:p>
        </p:txBody>
      </p:sp>
      <p:sp>
        <p:nvSpPr>
          <p:cNvPr id="3" name="Text Placeholder 2">
            <a:extLst>
              <a:ext uri="{FF2B5EF4-FFF2-40B4-BE49-F238E27FC236}">
                <a16:creationId xmlns:a16="http://schemas.microsoft.com/office/drawing/2014/main" id="{4BD32698-F827-5544-9CB7-F75D076614D1}"/>
              </a:ext>
            </a:extLst>
          </p:cNvPr>
          <p:cNvSpPr>
            <a:spLocks noGrp="1"/>
          </p:cNvSpPr>
          <p:nvPr>
            <p:ph type="body" sz="quarter" idx="19"/>
          </p:nvPr>
        </p:nvSpPr>
        <p:spPr>
          <a:xfrm>
            <a:off x="6096000" y="2016860"/>
            <a:ext cx="5486400" cy="3942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7EBC4537-60DE-8B4F-8686-DE68B026F18E}"/>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5055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fferentiators: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FDD4A4-78F1-43A5-9468-3567540FA149}"/>
              </a:ext>
            </a:extLst>
          </p:cNvPr>
          <p:cNvSpPr>
            <a:spLocks noGrp="1"/>
          </p:cNvSpPr>
          <p:nvPr>
            <p:ph type="body" sz="quarter" idx="18" hasCustomPrompt="1"/>
          </p:nvPr>
        </p:nvSpPr>
        <p:spPr>
          <a:xfrm>
            <a:off x="609600" y="1077637"/>
            <a:ext cx="5026025" cy="5094563"/>
          </a:xfrm>
        </p:spPr>
        <p:txBody>
          <a:bodyPr>
            <a:noAutofit/>
          </a:bodyPr>
          <a:lstStyle>
            <a:lvl1pPr marL="0" indent="0">
              <a:lnSpc>
                <a:spcPct val="100000"/>
              </a:lnSpc>
              <a:spcBef>
                <a:spcPts val="1000"/>
              </a:spcBef>
              <a:buNone/>
              <a:defRPr sz="2800">
                <a:solidFill>
                  <a:schemeClr val="bg1">
                    <a:lumMod val="95000"/>
                  </a:schemeClr>
                </a:solidFill>
              </a:defRPr>
            </a:lvl1pPr>
          </a:lstStyle>
          <a:p>
            <a:pPr lvl="0"/>
            <a:r>
              <a:rPr lang="en-US"/>
              <a:t>Differentiators</a:t>
            </a:r>
          </a:p>
          <a:p>
            <a:pPr lvl="0"/>
            <a:r>
              <a:rPr lang="en-US"/>
              <a:t>Subheading</a:t>
            </a:r>
          </a:p>
          <a:p>
            <a:pPr lvl="0"/>
            <a:r>
              <a:rPr lang="en-US"/>
              <a:t>Differentiators</a:t>
            </a:r>
          </a:p>
          <a:p>
            <a:pPr lvl="0"/>
            <a:r>
              <a:rPr lang="en-US"/>
              <a:t>Subheading</a:t>
            </a:r>
          </a:p>
          <a:p>
            <a:pPr lvl="0"/>
            <a:r>
              <a:rPr lang="en-US"/>
              <a:t>Differentiators</a:t>
            </a:r>
          </a:p>
          <a:p>
            <a:pPr lvl="0"/>
            <a:r>
              <a:rPr lang="en-US"/>
              <a:t>Subheading</a:t>
            </a:r>
          </a:p>
          <a:p>
            <a:pPr lvl="0"/>
            <a:endParaRPr lang="en-US"/>
          </a:p>
        </p:txBody>
      </p:sp>
      <p:cxnSp>
        <p:nvCxnSpPr>
          <p:cNvPr id="13" name="Straight Connector 12">
            <a:extLst>
              <a:ext uri="{FF2B5EF4-FFF2-40B4-BE49-F238E27FC236}">
                <a16:creationId xmlns:a16="http://schemas.microsoft.com/office/drawing/2014/main" id="{51BB4129-8929-400A-A200-249C18C48886}"/>
              </a:ext>
            </a:extLst>
          </p:cNvPr>
          <p:cNvCxnSpPr>
            <a:cxnSpLocks/>
          </p:cNvCxnSpPr>
          <p:nvPr userDrawn="1"/>
        </p:nvCxnSpPr>
        <p:spPr>
          <a:xfrm>
            <a:off x="6096000" y="1077638"/>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BD32698-F827-5544-9CB7-F75D076614D1}"/>
              </a:ext>
            </a:extLst>
          </p:cNvPr>
          <p:cNvSpPr>
            <a:spLocks noGrp="1"/>
          </p:cNvSpPr>
          <p:nvPr>
            <p:ph type="body" sz="quarter" idx="19"/>
          </p:nvPr>
        </p:nvSpPr>
        <p:spPr>
          <a:xfrm>
            <a:off x="6096000" y="1270240"/>
            <a:ext cx="5486400" cy="490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2">
            <a:extLst>
              <a:ext uri="{FF2B5EF4-FFF2-40B4-BE49-F238E27FC236}">
                <a16:creationId xmlns:a16="http://schemas.microsoft.com/office/drawing/2014/main" id="{44AD8A3C-0592-274E-A009-D9AD33265BF8}"/>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88892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fferentiators Onl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FDD4A4-78F1-43A5-9468-3567540FA149}"/>
              </a:ext>
            </a:extLst>
          </p:cNvPr>
          <p:cNvSpPr>
            <a:spLocks noGrp="1"/>
          </p:cNvSpPr>
          <p:nvPr>
            <p:ph type="body" sz="quarter" idx="18" hasCustomPrompt="1"/>
          </p:nvPr>
        </p:nvSpPr>
        <p:spPr>
          <a:xfrm>
            <a:off x="609600" y="1077637"/>
            <a:ext cx="5940425" cy="5094563"/>
          </a:xfrm>
        </p:spPr>
        <p:txBody>
          <a:bodyPr>
            <a:noAutofit/>
          </a:bodyPr>
          <a:lstStyle>
            <a:lvl1pPr marL="0" indent="0">
              <a:lnSpc>
                <a:spcPct val="100000"/>
              </a:lnSpc>
              <a:spcBef>
                <a:spcPts val="1000"/>
              </a:spcBef>
              <a:buNone/>
              <a:defRPr sz="2800">
                <a:solidFill>
                  <a:schemeClr val="tx2"/>
                </a:solidFill>
              </a:defRPr>
            </a:lvl1pPr>
            <a:lvl2pPr marL="0" indent="0">
              <a:buFontTx/>
              <a:buNone/>
              <a:defRPr/>
            </a:lvl2pPr>
          </a:lstStyle>
          <a:p>
            <a:pPr lvl="0"/>
            <a:r>
              <a:rPr lang="en-US"/>
              <a:t>Differentiator 1</a:t>
            </a:r>
          </a:p>
          <a:p>
            <a:pPr lvl="1"/>
            <a:r>
              <a:rPr lang="en-US"/>
              <a:t>Subheading</a:t>
            </a:r>
          </a:p>
          <a:p>
            <a:pPr lvl="0"/>
            <a:r>
              <a:rPr lang="en-US"/>
              <a:t>Differentiator 2</a:t>
            </a:r>
          </a:p>
          <a:p>
            <a:pPr lvl="1"/>
            <a:r>
              <a:rPr lang="en-US"/>
              <a:t>Subheading</a:t>
            </a:r>
          </a:p>
          <a:p>
            <a:pPr lvl="0"/>
            <a:r>
              <a:rPr lang="en-US"/>
              <a:t>Differentiator 3</a:t>
            </a:r>
          </a:p>
          <a:p>
            <a:pPr lvl="1"/>
            <a:r>
              <a:rPr lang="en-US"/>
              <a:t>Subheading</a:t>
            </a:r>
          </a:p>
        </p:txBody>
      </p:sp>
      <p:sp>
        <p:nvSpPr>
          <p:cNvPr id="4" name="Content Placeholder 12">
            <a:extLst>
              <a:ext uri="{FF2B5EF4-FFF2-40B4-BE49-F238E27FC236}">
                <a16:creationId xmlns:a16="http://schemas.microsoft.com/office/drawing/2014/main" id="{35173404-CEBF-804C-8609-ADE9C0AFC416}"/>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15716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lient 1">
    <p:bg>
      <p:bgPr>
        <a:solidFill>
          <a:schemeClr val="tx2"/>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828000" y="0"/>
            <a:ext cx="5364000" cy="6858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bg1"/>
                </a:solidFill>
              </a:defRPr>
            </a:lvl1pPr>
          </a:lstStyle>
          <a:p>
            <a:fld id="{4A4502E6-73F3-415D-90ED-FD872CDF5777}"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028A8B62-A3F4-33FE-5175-12D5D6DEFE5D}"/>
              </a:ext>
            </a:extLst>
          </p:cNvPr>
          <p:cNvCxnSpPr>
            <a:cxnSpLocks/>
          </p:cNvCxnSpPr>
          <p:nvPr userDrawn="1"/>
        </p:nvCxnSpPr>
        <p:spPr>
          <a:xfrm>
            <a:off x="3001962" y="5843071"/>
            <a:ext cx="0" cy="57043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11C5EE0-88B8-F5C9-BD9A-9BAE455DC4D8}"/>
              </a:ext>
            </a:extLst>
          </p:cNvPr>
          <p:cNvSpPr>
            <a:spLocks noGrp="1"/>
          </p:cNvSpPr>
          <p:nvPr>
            <p:ph sz="quarter" idx="14" hasCustomPrompt="1"/>
          </p:nvPr>
        </p:nvSpPr>
        <p:spPr>
          <a:xfrm>
            <a:off x="3282788" y="5843071"/>
            <a:ext cx="2700000" cy="570432"/>
          </a:xfrm>
        </p:spPr>
        <p:txBody>
          <a:bodyPr>
            <a:noAutofit/>
          </a:bodyPr>
          <a:lstStyle>
            <a:lvl1pPr>
              <a:defRPr sz="800">
                <a:solidFill>
                  <a:schemeClr val="bg1"/>
                </a:solidFill>
              </a:defRPr>
            </a:lvl1pPr>
          </a:lstStyle>
          <a:p>
            <a:pPr lvl="0"/>
            <a:r>
              <a:rPr lang="en-US"/>
              <a:t>Click second icon to add client logo, then scale accordingly</a:t>
            </a:r>
          </a:p>
        </p:txBody>
      </p:sp>
      <p:sp>
        <p:nvSpPr>
          <p:cNvPr id="18" name="Text Placeholder 17">
            <a:extLst>
              <a:ext uri="{FF2B5EF4-FFF2-40B4-BE49-F238E27FC236}">
                <a16:creationId xmlns:a16="http://schemas.microsoft.com/office/drawing/2014/main" id="{C755E85F-5789-42FA-05CF-00B0E3C78803}"/>
              </a:ext>
            </a:extLst>
          </p:cNvPr>
          <p:cNvSpPr>
            <a:spLocks noGrp="1"/>
          </p:cNvSpPr>
          <p:nvPr>
            <p:ph type="body" sz="quarter" idx="37" hasCustomPrompt="1"/>
          </p:nvPr>
        </p:nvSpPr>
        <p:spPr>
          <a:xfrm>
            <a:off x="3282787" y="5445106"/>
            <a:ext cx="2954111" cy="266684"/>
          </a:xfrm>
        </p:spPr>
        <p:txBody>
          <a:bodyPr>
            <a:normAutofit/>
          </a:bodyPr>
          <a:lstStyle>
            <a:lvl1pPr>
              <a:defRPr sz="850">
                <a:solidFill>
                  <a:schemeClr val="accent5"/>
                </a:solidFill>
              </a:defRPr>
            </a:lvl1pPr>
          </a:lstStyle>
          <a:p>
            <a:pPr lvl="0"/>
            <a:r>
              <a:rPr lang="en-US"/>
              <a:t>&lt; Once imported, left align client logo using this box as a guide NB. this box is not visible in slide show mode.</a:t>
            </a:r>
            <a:br>
              <a:rPr lang="en-US"/>
            </a:br>
            <a:endParaRPr lang="en-US"/>
          </a:p>
        </p:txBody>
      </p:sp>
      <p:pic>
        <p:nvPicPr>
          <p:cNvPr id="6" name="Graphic 5">
            <a:extLst>
              <a:ext uri="{FF2B5EF4-FFF2-40B4-BE49-F238E27FC236}">
                <a16:creationId xmlns:a16="http://schemas.microsoft.com/office/drawing/2014/main" id="{ACAEABC1-C973-E7CD-B90A-BDBB0C4736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1" y="5846764"/>
            <a:ext cx="2325751" cy="507363"/>
          </a:xfrm>
          <a:prstGeom prst="rect">
            <a:avLst/>
          </a:prstGeom>
        </p:spPr>
      </p:pic>
    </p:spTree>
    <p:extLst>
      <p:ext uri="{BB962C8B-B14F-4D97-AF65-F5344CB8AC3E}">
        <p14:creationId xmlns:p14="http://schemas.microsoft.com/office/powerpoint/2010/main" val="1156145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10972521" cy="929828"/>
          </a:xfrm>
          <a:prstGeom prst="rect">
            <a:avLst/>
          </a:prstGeom>
        </p:spPr>
        <p:txBody>
          <a:bodyPr wrap="square"/>
          <a:lstStyle/>
          <a:p>
            <a:r>
              <a:rPr lang="en-US"/>
              <a:t>Keep Titles To 1 Line (2 Max)</a:t>
            </a:r>
          </a:p>
        </p:txBody>
      </p:sp>
      <p:sp>
        <p:nvSpPr>
          <p:cNvPr id="4" name="Content Placeholder 12">
            <a:extLst>
              <a:ext uri="{FF2B5EF4-FFF2-40B4-BE49-F238E27FC236}">
                <a16:creationId xmlns:a16="http://schemas.microsoft.com/office/drawing/2014/main" id="{3EE4FA57-2C23-0140-A8AC-6B7B39570CC4}"/>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89907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Orange">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3" name="TextBox 22">
            <a:extLst>
              <a:ext uri="{FF2B5EF4-FFF2-40B4-BE49-F238E27FC236}">
                <a16:creationId xmlns:a16="http://schemas.microsoft.com/office/drawing/2014/main" id="{4B623C59-2E0F-CE40-B5CD-C7F5F2220D4D}"/>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26" name="TextBox 25">
            <a:extLst>
              <a:ext uri="{FF2B5EF4-FFF2-40B4-BE49-F238E27FC236}">
                <a16:creationId xmlns:a16="http://schemas.microsoft.com/office/drawing/2014/main" id="{C6C884D8-5202-D84B-BAF3-2BE155C1FFE5}"/>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7" name="Picture 26">
            <a:extLst>
              <a:ext uri="{FF2B5EF4-FFF2-40B4-BE49-F238E27FC236}">
                <a16:creationId xmlns:a16="http://schemas.microsoft.com/office/drawing/2014/main" id="{1B70D73A-698A-F742-BFBB-63D53B34F91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9" name="TextBox 28">
            <a:extLst>
              <a:ext uri="{FF2B5EF4-FFF2-40B4-BE49-F238E27FC236}">
                <a16:creationId xmlns:a16="http://schemas.microsoft.com/office/drawing/2014/main" id="{F849901C-CF89-4444-B061-E2909A90A996}"/>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31" name="Google Shape;13;p26">
            <a:extLst>
              <a:ext uri="{FF2B5EF4-FFF2-40B4-BE49-F238E27FC236}">
                <a16:creationId xmlns:a16="http://schemas.microsoft.com/office/drawing/2014/main" id="{ADC62520-DAE8-394F-9915-B7BED7AD54F0}"/>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20" name="Content Placeholder 12">
            <a:extLst>
              <a:ext uri="{FF2B5EF4-FFF2-40B4-BE49-F238E27FC236}">
                <a16:creationId xmlns:a16="http://schemas.microsoft.com/office/drawing/2014/main" id="{C6D51789-68AA-8A4B-A035-EC0F0934141B}"/>
              </a:ext>
            </a:extLst>
          </p:cNvPr>
          <p:cNvSpPr>
            <a:spLocks noGrp="1"/>
          </p:cNvSpPr>
          <p:nvPr>
            <p:ph sz="quarter" idx="30"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47872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ing only">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76442FD0-9217-AD4D-AC2B-B9B77BECF0B6}"/>
              </a:ext>
            </a:extLst>
          </p:cNvPr>
          <p:cNvSpPr>
            <a:spLocks noGrp="1"/>
          </p:cNvSpPr>
          <p:nvPr>
            <p:ph sz="quarter" idx="25" hasCustomPrompt="1"/>
          </p:nvPr>
        </p:nvSpPr>
        <p:spPr>
          <a:xfrm>
            <a:off x="609600" y="578620"/>
            <a:ext cx="2743200" cy="173736"/>
          </a:xfrm>
        </p:spPr>
        <p:txBody>
          <a:bodyPr>
            <a:no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64904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32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Text Placeholder 30">
            <a:extLst>
              <a:ext uri="{FF2B5EF4-FFF2-40B4-BE49-F238E27FC236}">
                <a16:creationId xmlns:a16="http://schemas.microsoft.com/office/drawing/2014/main" id="{C0F75191-EEE9-44DA-9223-76469A104C76}"/>
              </a:ext>
            </a:extLst>
          </p:cNvPr>
          <p:cNvSpPr>
            <a:spLocks noGrp="1"/>
          </p:cNvSpPr>
          <p:nvPr>
            <p:ph type="body" sz="quarter" idx="13" hasCustomPrompt="1"/>
          </p:nvPr>
        </p:nvSpPr>
        <p:spPr>
          <a:xfrm>
            <a:off x="1544320" y="4612640"/>
            <a:ext cx="7955260" cy="616853"/>
          </a:xfrm>
          <a:noFill/>
          <a:ln>
            <a:noFill/>
          </a:ln>
        </p:spPr>
        <p:txBody>
          <a:bodyPr lIns="0" tIns="0" rIns="0" bIns="0" anchor="ctr">
            <a:noAutofit/>
          </a:bodyPr>
          <a:lstStyle>
            <a:lvl1pPr marL="0" indent="0">
              <a:lnSpc>
                <a:spcPct val="100000"/>
              </a:lnSpc>
              <a:buNone/>
              <a:defRPr sz="1600">
                <a:solidFill>
                  <a:schemeClr val="tx1"/>
                </a:solidFill>
                <a:latin typeface="+mn-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Section subtitle 2 lines max</a:t>
            </a:r>
          </a:p>
        </p:txBody>
      </p:sp>
      <p:sp>
        <p:nvSpPr>
          <p:cNvPr id="19" name="Text Placeholder 30">
            <a:extLst>
              <a:ext uri="{FF2B5EF4-FFF2-40B4-BE49-F238E27FC236}">
                <a16:creationId xmlns:a16="http://schemas.microsoft.com/office/drawing/2014/main" id="{11D2F4AC-9F72-4A98-BB19-848A02120858}"/>
              </a:ext>
            </a:extLst>
          </p:cNvPr>
          <p:cNvSpPr>
            <a:spLocks noGrp="1"/>
          </p:cNvSpPr>
          <p:nvPr>
            <p:ph type="body" sz="quarter" idx="17" hasCustomPrompt="1"/>
          </p:nvPr>
        </p:nvSpPr>
        <p:spPr>
          <a:xfrm>
            <a:off x="1376016" y="1628507"/>
            <a:ext cx="8123573" cy="2740293"/>
          </a:xfrm>
        </p:spPr>
        <p:txBody>
          <a:bodyPr lIns="0" tIns="0" rIns="0" bIns="0" anchor="t">
            <a:normAutofit/>
          </a:bodyPr>
          <a:lstStyle>
            <a:lvl1pPr marL="0" indent="0">
              <a:lnSpc>
                <a:spcPct val="120000"/>
              </a:lnSpc>
              <a:buNone/>
              <a:defRPr sz="4000" b="0">
                <a:solidFill>
                  <a:schemeClr val="tx2"/>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Quote here</a:t>
            </a:r>
          </a:p>
        </p:txBody>
      </p:sp>
      <p:sp>
        <p:nvSpPr>
          <p:cNvPr id="4" name="TextBox 3">
            <a:extLst>
              <a:ext uri="{FF2B5EF4-FFF2-40B4-BE49-F238E27FC236}">
                <a16:creationId xmlns:a16="http://schemas.microsoft.com/office/drawing/2014/main" id="{DEDED10D-A305-4BF3-B03F-1634857B74BF}"/>
              </a:ext>
            </a:extLst>
          </p:cNvPr>
          <p:cNvSpPr txBox="1"/>
          <p:nvPr userDrawn="1"/>
        </p:nvSpPr>
        <p:spPr>
          <a:xfrm>
            <a:off x="1219202" y="771498"/>
            <a:ext cx="1944974" cy="1446550"/>
          </a:xfrm>
          <a:prstGeom prst="rect">
            <a:avLst/>
          </a:prstGeom>
          <a:noFill/>
        </p:spPr>
        <p:txBody>
          <a:bodyPr wrap="square" rtlCol="0" anchor="b">
            <a:spAutoFit/>
          </a:bodyPr>
          <a:lstStyle/>
          <a:p>
            <a:r>
              <a:rPr lang="en-US" sz="8800" b="1">
                <a:solidFill>
                  <a:schemeClr val="accent1"/>
                </a:solidFill>
                <a:latin typeface="+mj-lt"/>
              </a:rPr>
              <a:t>“</a:t>
            </a:r>
          </a:p>
        </p:txBody>
      </p:sp>
      <p:cxnSp>
        <p:nvCxnSpPr>
          <p:cNvPr id="6" name="Straight Connector 5">
            <a:extLst>
              <a:ext uri="{FF2B5EF4-FFF2-40B4-BE49-F238E27FC236}">
                <a16:creationId xmlns:a16="http://schemas.microsoft.com/office/drawing/2014/main" id="{C49BA194-528A-441A-884B-2682F7D9AF8E}"/>
              </a:ext>
            </a:extLst>
          </p:cNvPr>
          <p:cNvCxnSpPr>
            <a:cxnSpLocks/>
          </p:cNvCxnSpPr>
          <p:nvPr userDrawn="1"/>
        </p:nvCxnSpPr>
        <p:spPr>
          <a:xfrm>
            <a:off x="1376015" y="4612640"/>
            <a:ext cx="0" cy="61685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ontent Placeholder 12">
            <a:extLst>
              <a:ext uri="{FF2B5EF4-FFF2-40B4-BE49-F238E27FC236}">
                <a16:creationId xmlns:a16="http://schemas.microsoft.com/office/drawing/2014/main" id="{55EFE4AD-A282-694E-BFA7-C4767527F839}"/>
              </a:ext>
            </a:extLst>
          </p:cNvPr>
          <p:cNvSpPr>
            <a:spLocks noGrp="1"/>
          </p:cNvSpPr>
          <p:nvPr>
            <p:ph sz="quarter" idx="25" hasCustomPrompt="1"/>
          </p:nvPr>
        </p:nvSpPr>
        <p:spPr>
          <a:xfrm>
            <a:off x="609600" y="578620"/>
            <a:ext cx="2743200" cy="173736"/>
          </a:xfrm>
        </p:spPr>
        <p:txBody>
          <a:bodyPr>
            <a:spAutoFit/>
          </a:bodyPr>
          <a:lstStyle>
            <a:lvl1pPr>
              <a:buNone/>
              <a:defRPr lang="en-US" sz="1000" b="1" kern="1200" dirty="0">
                <a:solidFill>
                  <a:srgbClr val="F54B28"/>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7310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Orange">
    <p:bg>
      <p:bgPr>
        <a:solidFill>
          <a:schemeClr val="accent1"/>
        </a:solidFill>
        <a:effectLst/>
      </p:bgPr>
    </p:bg>
    <p:spTree>
      <p:nvGrpSpPr>
        <p:cNvPr id="1" name=""/>
        <p:cNvGrpSpPr/>
        <p:nvPr/>
      </p:nvGrpSpPr>
      <p:grpSpPr>
        <a:xfrm>
          <a:off x="0" y="0"/>
          <a:ext cx="0" cy="0"/>
          <a:chOff x="0" y="0"/>
          <a:chExt cx="0" cy="0"/>
        </a:xfrm>
      </p:grpSpPr>
      <p:sp>
        <p:nvSpPr>
          <p:cNvPr id="10" name="Text Placeholder 30">
            <a:extLst>
              <a:ext uri="{FF2B5EF4-FFF2-40B4-BE49-F238E27FC236}">
                <a16:creationId xmlns:a16="http://schemas.microsoft.com/office/drawing/2014/main" id="{A57A5B43-EDEB-4048-BD57-CBB48685F1CF}"/>
              </a:ext>
            </a:extLst>
          </p:cNvPr>
          <p:cNvSpPr>
            <a:spLocks noGrp="1"/>
          </p:cNvSpPr>
          <p:nvPr>
            <p:ph type="body" sz="quarter" idx="13" hasCustomPrompt="1"/>
          </p:nvPr>
        </p:nvSpPr>
        <p:spPr>
          <a:xfrm>
            <a:off x="1544320" y="4612640"/>
            <a:ext cx="7955260" cy="616853"/>
          </a:xfrm>
          <a:noFill/>
          <a:ln>
            <a:noFill/>
          </a:ln>
        </p:spPr>
        <p:txBody>
          <a:bodyPr lIns="0" tIns="0" rIns="0" bIns="0" anchor="ctr">
            <a:noAutofit/>
          </a:bodyPr>
          <a:lstStyle>
            <a:lvl1pPr marL="0" indent="0">
              <a:lnSpc>
                <a:spcPct val="100000"/>
              </a:lnSpc>
              <a:buNone/>
              <a:defRPr sz="1600">
                <a:solidFill>
                  <a:schemeClr val="bg1"/>
                </a:solidFill>
                <a:latin typeface="+mn-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Section subtitle 2 lines max</a:t>
            </a:r>
          </a:p>
        </p:txBody>
      </p:sp>
      <p:sp>
        <p:nvSpPr>
          <p:cNvPr id="12" name="Text Placeholder 30">
            <a:extLst>
              <a:ext uri="{FF2B5EF4-FFF2-40B4-BE49-F238E27FC236}">
                <a16:creationId xmlns:a16="http://schemas.microsoft.com/office/drawing/2014/main" id="{A09610AA-70C2-5F4A-AFED-9FCBA843BBE5}"/>
              </a:ext>
            </a:extLst>
          </p:cNvPr>
          <p:cNvSpPr>
            <a:spLocks noGrp="1"/>
          </p:cNvSpPr>
          <p:nvPr>
            <p:ph type="body" sz="quarter" idx="18" hasCustomPrompt="1"/>
          </p:nvPr>
        </p:nvSpPr>
        <p:spPr>
          <a:xfrm>
            <a:off x="1376016" y="1628507"/>
            <a:ext cx="8123573" cy="2740293"/>
          </a:xfrm>
        </p:spPr>
        <p:txBody>
          <a:bodyPr lIns="0" tIns="0" rIns="0" bIns="0" anchor="t">
            <a:normAutofit/>
          </a:bodyPr>
          <a:lstStyle>
            <a:lvl1pPr marL="0" indent="0">
              <a:lnSpc>
                <a:spcPct val="120000"/>
              </a:lnSpc>
              <a:buNone/>
              <a:defRPr sz="4000" b="0">
                <a:solidFill>
                  <a:schemeClr val="bg1"/>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Quote here</a:t>
            </a:r>
          </a:p>
        </p:txBody>
      </p:sp>
      <p:sp>
        <p:nvSpPr>
          <p:cNvPr id="14" name="TextBox 13">
            <a:extLst>
              <a:ext uri="{FF2B5EF4-FFF2-40B4-BE49-F238E27FC236}">
                <a16:creationId xmlns:a16="http://schemas.microsoft.com/office/drawing/2014/main" id="{6A68BBDC-BB02-D94E-90EE-88C5C0BD8884}"/>
              </a:ext>
            </a:extLst>
          </p:cNvPr>
          <p:cNvSpPr txBox="1"/>
          <p:nvPr userDrawn="1"/>
        </p:nvSpPr>
        <p:spPr>
          <a:xfrm>
            <a:off x="1219202" y="771498"/>
            <a:ext cx="1944974" cy="1446550"/>
          </a:xfrm>
          <a:prstGeom prst="rect">
            <a:avLst/>
          </a:prstGeom>
          <a:noFill/>
        </p:spPr>
        <p:txBody>
          <a:bodyPr wrap="square" rtlCol="0" anchor="b">
            <a:spAutoFit/>
          </a:bodyPr>
          <a:lstStyle/>
          <a:p>
            <a:r>
              <a:rPr lang="en-US" sz="8800" b="1">
                <a:solidFill>
                  <a:schemeClr val="bg1"/>
                </a:solidFill>
                <a:latin typeface="+mj-lt"/>
              </a:rPr>
              <a:t>“</a:t>
            </a:r>
          </a:p>
        </p:txBody>
      </p:sp>
      <p:cxnSp>
        <p:nvCxnSpPr>
          <p:cNvPr id="15" name="Straight Connector 14">
            <a:extLst>
              <a:ext uri="{FF2B5EF4-FFF2-40B4-BE49-F238E27FC236}">
                <a16:creationId xmlns:a16="http://schemas.microsoft.com/office/drawing/2014/main" id="{A2BBC26B-62B6-2141-8DF9-EDEDDF6509F4}"/>
              </a:ext>
            </a:extLst>
          </p:cNvPr>
          <p:cNvCxnSpPr>
            <a:cxnSpLocks/>
          </p:cNvCxnSpPr>
          <p:nvPr userDrawn="1"/>
        </p:nvCxnSpPr>
        <p:spPr>
          <a:xfrm>
            <a:off x="1376015" y="4612640"/>
            <a:ext cx="0" cy="6168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926481-4DAC-954B-AAF1-68475FDDD7E1}"/>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24" name="TextBox 23">
            <a:extLst>
              <a:ext uri="{FF2B5EF4-FFF2-40B4-BE49-F238E27FC236}">
                <a16:creationId xmlns:a16="http://schemas.microsoft.com/office/drawing/2014/main" id="{B120BDDD-F315-8F41-BA50-87121FEC0238}"/>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5" name="Picture 24">
            <a:extLst>
              <a:ext uri="{FF2B5EF4-FFF2-40B4-BE49-F238E27FC236}">
                <a16:creationId xmlns:a16="http://schemas.microsoft.com/office/drawing/2014/main" id="{2DA256C2-22C0-9A47-B073-7179E1C563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6" name="TextBox 25">
            <a:extLst>
              <a:ext uri="{FF2B5EF4-FFF2-40B4-BE49-F238E27FC236}">
                <a16:creationId xmlns:a16="http://schemas.microsoft.com/office/drawing/2014/main" id="{95B0BA2A-EE10-1F43-A81A-C8447DA53BBB}"/>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27" name="Google Shape;13;p26">
            <a:extLst>
              <a:ext uri="{FF2B5EF4-FFF2-40B4-BE49-F238E27FC236}">
                <a16:creationId xmlns:a16="http://schemas.microsoft.com/office/drawing/2014/main" id="{B7EEF82C-8B08-694B-94E2-EAB37CA92237}"/>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16" name="Content Placeholder 12">
            <a:extLst>
              <a:ext uri="{FF2B5EF4-FFF2-40B4-BE49-F238E27FC236}">
                <a16:creationId xmlns:a16="http://schemas.microsoft.com/office/drawing/2014/main" id="{A1CBAFA9-3F89-BD49-82CF-4678923099C1}"/>
              </a:ext>
            </a:extLst>
          </p:cNvPr>
          <p:cNvSpPr>
            <a:spLocks noGrp="1"/>
          </p:cNvSpPr>
          <p:nvPr>
            <p:ph sz="quarter" idx="25"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83588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Quote: Blue">
    <p:bg>
      <p:bgPr>
        <a:solidFill>
          <a:schemeClr val="accent5"/>
        </a:solidFill>
        <a:effectLst/>
      </p:bgPr>
    </p:bg>
    <p:spTree>
      <p:nvGrpSpPr>
        <p:cNvPr id="1" name=""/>
        <p:cNvGrpSpPr/>
        <p:nvPr/>
      </p:nvGrpSpPr>
      <p:grpSpPr>
        <a:xfrm>
          <a:off x="0" y="0"/>
          <a:ext cx="0" cy="0"/>
          <a:chOff x="0" y="0"/>
          <a:chExt cx="0" cy="0"/>
        </a:xfrm>
      </p:grpSpPr>
      <p:sp>
        <p:nvSpPr>
          <p:cNvPr id="10" name="Text Placeholder 30">
            <a:extLst>
              <a:ext uri="{FF2B5EF4-FFF2-40B4-BE49-F238E27FC236}">
                <a16:creationId xmlns:a16="http://schemas.microsoft.com/office/drawing/2014/main" id="{A57A5B43-EDEB-4048-BD57-CBB48685F1CF}"/>
              </a:ext>
            </a:extLst>
          </p:cNvPr>
          <p:cNvSpPr>
            <a:spLocks noGrp="1"/>
          </p:cNvSpPr>
          <p:nvPr>
            <p:ph type="body" sz="quarter" idx="13" hasCustomPrompt="1"/>
          </p:nvPr>
        </p:nvSpPr>
        <p:spPr>
          <a:xfrm>
            <a:off x="1544320" y="4612640"/>
            <a:ext cx="7955260" cy="616853"/>
          </a:xfrm>
          <a:noFill/>
          <a:ln>
            <a:noFill/>
          </a:ln>
        </p:spPr>
        <p:txBody>
          <a:bodyPr lIns="0" tIns="0" rIns="0" bIns="0" anchor="ctr">
            <a:noAutofit/>
          </a:bodyPr>
          <a:lstStyle>
            <a:lvl1pPr marL="0" indent="0">
              <a:lnSpc>
                <a:spcPct val="100000"/>
              </a:lnSpc>
              <a:buNone/>
              <a:defRPr sz="1600">
                <a:solidFill>
                  <a:schemeClr val="bg1"/>
                </a:solidFill>
                <a:latin typeface="+mn-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Section subtitle 2 lines max</a:t>
            </a:r>
          </a:p>
        </p:txBody>
      </p:sp>
      <p:sp>
        <p:nvSpPr>
          <p:cNvPr id="12" name="Text Placeholder 30">
            <a:extLst>
              <a:ext uri="{FF2B5EF4-FFF2-40B4-BE49-F238E27FC236}">
                <a16:creationId xmlns:a16="http://schemas.microsoft.com/office/drawing/2014/main" id="{A09610AA-70C2-5F4A-AFED-9FCBA843BBE5}"/>
              </a:ext>
            </a:extLst>
          </p:cNvPr>
          <p:cNvSpPr>
            <a:spLocks noGrp="1"/>
          </p:cNvSpPr>
          <p:nvPr>
            <p:ph type="body" sz="quarter" idx="18" hasCustomPrompt="1"/>
          </p:nvPr>
        </p:nvSpPr>
        <p:spPr>
          <a:xfrm>
            <a:off x="1376016" y="1628507"/>
            <a:ext cx="8123573" cy="2740293"/>
          </a:xfrm>
        </p:spPr>
        <p:txBody>
          <a:bodyPr lIns="0" tIns="0" rIns="0" bIns="0" anchor="t">
            <a:normAutofit/>
          </a:bodyPr>
          <a:lstStyle>
            <a:lvl1pPr marL="0" indent="0">
              <a:lnSpc>
                <a:spcPct val="120000"/>
              </a:lnSpc>
              <a:buNone/>
              <a:defRPr sz="4000" b="0">
                <a:solidFill>
                  <a:schemeClr val="bg1"/>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Quote here</a:t>
            </a:r>
          </a:p>
        </p:txBody>
      </p:sp>
      <p:sp>
        <p:nvSpPr>
          <p:cNvPr id="14" name="TextBox 13">
            <a:extLst>
              <a:ext uri="{FF2B5EF4-FFF2-40B4-BE49-F238E27FC236}">
                <a16:creationId xmlns:a16="http://schemas.microsoft.com/office/drawing/2014/main" id="{6A68BBDC-BB02-D94E-90EE-88C5C0BD8884}"/>
              </a:ext>
            </a:extLst>
          </p:cNvPr>
          <p:cNvSpPr txBox="1"/>
          <p:nvPr userDrawn="1"/>
        </p:nvSpPr>
        <p:spPr>
          <a:xfrm>
            <a:off x="1219202" y="771498"/>
            <a:ext cx="1944974" cy="1446550"/>
          </a:xfrm>
          <a:prstGeom prst="rect">
            <a:avLst/>
          </a:prstGeom>
          <a:noFill/>
        </p:spPr>
        <p:txBody>
          <a:bodyPr wrap="square" rtlCol="0" anchor="b">
            <a:spAutoFit/>
          </a:bodyPr>
          <a:lstStyle/>
          <a:p>
            <a:r>
              <a:rPr lang="en-US" sz="8800" b="1">
                <a:solidFill>
                  <a:schemeClr val="bg1"/>
                </a:solidFill>
                <a:latin typeface="+mj-lt"/>
              </a:rPr>
              <a:t>“</a:t>
            </a:r>
          </a:p>
        </p:txBody>
      </p:sp>
      <p:cxnSp>
        <p:nvCxnSpPr>
          <p:cNvPr id="15" name="Straight Connector 14">
            <a:extLst>
              <a:ext uri="{FF2B5EF4-FFF2-40B4-BE49-F238E27FC236}">
                <a16:creationId xmlns:a16="http://schemas.microsoft.com/office/drawing/2014/main" id="{A2BBC26B-62B6-2141-8DF9-EDEDDF6509F4}"/>
              </a:ext>
            </a:extLst>
          </p:cNvPr>
          <p:cNvCxnSpPr>
            <a:cxnSpLocks/>
          </p:cNvCxnSpPr>
          <p:nvPr userDrawn="1"/>
        </p:nvCxnSpPr>
        <p:spPr>
          <a:xfrm>
            <a:off x="1376015" y="4612640"/>
            <a:ext cx="0" cy="6168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926481-4DAC-954B-AAF1-68475FDDD7E1}"/>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24" name="TextBox 23">
            <a:extLst>
              <a:ext uri="{FF2B5EF4-FFF2-40B4-BE49-F238E27FC236}">
                <a16:creationId xmlns:a16="http://schemas.microsoft.com/office/drawing/2014/main" id="{B120BDDD-F315-8F41-BA50-87121FEC0238}"/>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5" name="Picture 24">
            <a:extLst>
              <a:ext uri="{FF2B5EF4-FFF2-40B4-BE49-F238E27FC236}">
                <a16:creationId xmlns:a16="http://schemas.microsoft.com/office/drawing/2014/main" id="{2DA256C2-22C0-9A47-B073-7179E1C563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6" name="TextBox 25">
            <a:extLst>
              <a:ext uri="{FF2B5EF4-FFF2-40B4-BE49-F238E27FC236}">
                <a16:creationId xmlns:a16="http://schemas.microsoft.com/office/drawing/2014/main" id="{95B0BA2A-EE10-1F43-A81A-C8447DA53BBB}"/>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27" name="Google Shape;13;p26">
            <a:extLst>
              <a:ext uri="{FF2B5EF4-FFF2-40B4-BE49-F238E27FC236}">
                <a16:creationId xmlns:a16="http://schemas.microsoft.com/office/drawing/2014/main" id="{B7EEF82C-8B08-694B-94E2-EAB37CA92237}"/>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16" name="Content Placeholder 12">
            <a:extLst>
              <a:ext uri="{FF2B5EF4-FFF2-40B4-BE49-F238E27FC236}">
                <a16:creationId xmlns:a16="http://schemas.microsoft.com/office/drawing/2014/main" id="{A1CBAFA9-3F89-BD49-82CF-4678923099C1}"/>
              </a:ext>
            </a:extLst>
          </p:cNvPr>
          <p:cNvSpPr>
            <a:spLocks noGrp="1"/>
          </p:cNvSpPr>
          <p:nvPr>
            <p:ph sz="quarter" idx="25"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24880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 text,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0862"/>
            <a:ext cx="38846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6F82D-915C-4444-AB56-757F27260494}"/>
              </a:ext>
            </a:extLst>
          </p:cNvPr>
          <p:cNvSpPr>
            <a:spLocks noGrp="1"/>
          </p:cNvSpPr>
          <p:nvPr>
            <p:ph sz="quarter" idx="25"/>
          </p:nvPr>
        </p:nvSpPr>
        <p:spPr>
          <a:xfrm>
            <a:off x="4991100" y="1820862"/>
            <a:ext cx="6591300" cy="43513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ection Title">
            <a:extLst>
              <a:ext uri="{FF2B5EF4-FFF2-40B4-BE49-F238E27FC236}">
                <a16:creationId xmlns:a16="http://schemas.microsoft.com/office/drawing/2014/main" id="{4A4BB4B9-096D-2B44-857A-6E57A2B6564A}"/>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98747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lorblock 2/3: Grey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AA64D6-B89F-1C47-B3AA-D9B32A156E92}"/>
              </a:ext>
            </a:extLst>
          </p:cNvPr>
          <p:cNvSpPr/>
          <p:nvPr userDrawn="1"/>
        </p:nvSpPr>
        <p:spPr>
          <a:xfrm>
            <a:off x="4757928" y="0"/>
            <a:ext cx="7434072"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3884613"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3456ADA-2246-CC4A-A548-851316C28D59}"/>
              </a:ext>
            </a:extLst>
          </p:cNvPr>
          <p:cNvSpPr>
            <a:spLocks noGrp="1"/>
          </p:cNvSpPr>
          <p:nvPr>
            <p:ph sz="quarter" idx="25"/>
          </p:nvPr>
        </p:nvSpPr>
        <p:spPr>
          <a:xfrm>
            <a:off x="4986441" y="1828801"/>
            <a:ext cx="65959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4A89430-2424-054B-A932-25786CCFF72B}"/>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15" name="Picture 14">
            <a:extLst>
              <a:ext uri="{FF2B5EF4-FFF2-40B4-BE49-F238E27FC236}">
                <a16:creationId xmlns:a16="http://schemas.microsoft.com/office/drawing/2014/main" id="{98B00614-E4B1-9C47-A0E4-782023C8AF3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6" name="TextBox 15">
            <a:extLst>
              <a:ext uri="{FF2B5EF4-FFF2-40B4-BE49-F238E27FC236}">
                <a16:creationId xmlns:a16="http://schemas.microsoft.com/office/drawing/2014/main" id="{A341C68B-5A36-5E45-9E81-715B772D3CB8}"/>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2" name="Section Title">
            <a:extLst>
              <a:ext uri="{FF2B5EF4-FFF2-40B4-BE49-F238E27FC236}">
                <a16:creationId xmlns:a16="http://schemas.microsoft.com/office/drawing/2014/main" id="{278F5F05-BF01-3D4B-A579-B9BCD6281B04}"/>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15267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head, Text +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2489591"/>
            <a:ext cx="3884613" cy="368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2E69917-3F0B-A146-B1BD-3AE68F4AD607}"/>
              </a:ext>
            </a:extLst>
          </p:cNvPr>
          <p:cNvSpPr>
            <a:spLocks noGrp="1"/>
          </p:cNvSpPr>
          <p:nvPr>
            <p:ph type="body" idx="1"/>
          </p:nvPr>
        </p:nvSpPr>
        <p:spPr>
          <a:xfrm>
            <a:off x="610145" y="1796607"/>
            <a:ext cx="3884068"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a:extLst>
              <a:ext uri="{FF2B5EF4-FFF2-40B4-BE49-F238E27FC236}">
                <a16:creationId xmlns:a16="http://schemas.microsoft.com/office/drawing/2014/main" id="{57C6F82D-915C-4444-AB56-757F27260494}"/>
              </a:ext>
            </a:extLst>
          </p:cNvPr>
          <p:cNvSpPr>
            <a:spLocks noGrp="1"/>
          </p:cNvSpPr>
          <p:nvPr>
            <p:ph sz="quarter" idx="25"/>
          </p:nvPr>
        </p:nvSpPr>
        <p:spPr>
          <a:xfrm>
            <a:off x="4991100" y="1820862"/>
            <a:ext cx="6591300" cy="43513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ection Title">
            <a:extLst>
              <a:ext uri="{FF2B5EF4-FFF2-40B4-BE49-F238E27FC236}">
                <a16:creationId xmlns:a16="http://schemas.microsoft.com/office/drawing/2014/main" id="{DDA9CE51-C970-4D46-90BB-D1F252CA69A8}"/>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20706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lient 2">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37A093-4ACD-9674-B8F8-B21530F8A860}"/>
              </a:ext>
            </a:extLst>
          </p:cNvPr>
          <p:cNvSpPr>
            <a:spLocks noGrp="1"/>
          </p:cNvSpPr>
          <p:nvPr>
            <p:ph type="pic" sz="quarter" idx="13" hasCustomPrompt="1"/>
          </p:nvPr>
        </p:nvSpPr>
        <p:spPr>
          <a:xfrm>
            <a:off x="6828000" y="0"/>
            <a:ext cx="5364000" cy="6858000"/>
          </a:xfrm>
          <a:custGeom>
            <a:avLst/>
            <a:gdLst>
              <a:gd name="connsiteX0" fmla="*/ 783627 w 5364000"/>
              <a:gd name="connsiteY0" fmla="*/ 2224471 h 6858000"/>
              <a:gd name="connsiteX1" fmla="*/ 1036001 w 5364000"/>
              <a:gd name="connsiteY1" fmla="*/ 2585841 h 6858000"/>
              <a:gd name="connsiteX2" fmla="*/ 2216462 w 5364000"/>
              <a:gd name="connsiteY2" fmla="*/ 4119220 h 6858000"/>
              <a:gd name="connsiteX3" fmla="*/ 495026 w 5364000"/>
              <a:gd name="connsiteY3" fmla="*/ 4371722 h 6858000"/>
              <a:gd name="connsiteX4" fmla="*/ 0 w 5364000"/>
              <a:gd name="connsiteY4" fmla="*/ 4529528 h 6858000"/>
              <a:gd name="connsiteX5" fmla="*/ 0 w 5364000"/>
              <a:gd name="connsiteY5" fmla="*/ 2781843 h 6858000"/>
              <a:gd name="connsiteX6" fmla="*/ 783627 w 5364000"/>
              <a:gd name="connsiteY6" fmla="*/ 2224471 h 6858000"/>
              <a:gd name="connsiteX7" fmla="*/ 0 w 5364000"/>
              <a:gd name="connsiteY7" fmla="*/ 1328734 h 6858000"/>
              <a:gd name="connsiteX8" fmla="*/ 701896 w 5364000"/>
              <a:gd name="connsiteY8" fmla="*/ 2110581 h 6858000"/>
              <a:gd name="connsiteX9" fmla="*/ 0 w 5364000"/>
              <a:gd name="connsiteY9" fmla="*/ 2598234 h 6858000"/>
              <a:gd name="connsiteX10" fmla="*/ 0 w 5364000"/>
              <a:gd name="connsiteY10" fmla="*/ 0 h 6858000"/>
              <a:gd name="connsiteX11" fmla="*/ 5364000 w 5364000"/>
              <a:gd name="connsiteY11" fmla="*/ 0 h 6858000"/>
              <a:gd name="connsiteX12" fmla="*/ 5364000 w 5364000"/>
              <a:gd name="connsiteY12" fmla="*/ 6858000 h 6858000"/>
              <a:gd name="connsiteX13" fmla="*/ 0 w 5364000"/>
              <a:gd name="connsiteY13" fmla="*/ 6858000 h 6858000"/>
              <a:gd name="connsiteX14" fmla="*/ 0 w 5364000"/>
              <a:gd name="connsiteY14" fmla="*/ 4677991 h 6858000"/>
              <a:gd name="connsiteX15" fmla="*/ 532841 w 5364000"/>
              <a:gd name="connsiteY15" fmla="*/ 4506330 h 6858000"/>
              <a:gd name="connsiteX16" fmla="*/ 2345414 w 5364000"/>
              <a:gd name="connsiteY16" fmla="*/ 4254972 h 6858000"/>
              <a:gd name="connsiteX17" fmla="*/ 5363997 w 5364000"/>
              <a:gd name="connsiteY17" fmla="*/ 5843262 h 6858000"/>
              <a:gd name="connsiteX18" fmla="*/ 5363997 w 5364000"/>
              <a:gd name="connsiteY18" fmla="*/ 5701345 h 6858000"/>
              <a:gd name="connsiteX19" fmla="*/ 2551521 w 5364000"/>
              <a:gd name="connsiteY19" fmla="*/ 4261645 h 6858000"/>
              <a:gd name="connsiteX20" fmla="*/ 5363997 w 5364000"/>
              <a:gd name="connsiteY20" fmla="*/ 5245596 h 6858000"/>
              <a:gd name="connsiteX21" fmla="*/ 5363997 w 5364000"/>
              <a:gd name="connsiteY21" fmla="*/ 5078257 h 6858000"/>
              <a:gd name="connsiteX22" fmla="*/ 3238164 w 5364000"/>
              <a:gd name="connsiteY22" fmla="*/ 4205463 h 6858000"/>
              <a:gd name="connsiteX23" fmla="*/ 2412337 w 5364000"/>
              <a:gd name="connsiteY23" fmla="*/ 4121190 h 6858000"/>
              <a:gd name="connsiteX24" fmla="*/ 1150908 w 5364000"/>
              <a:gd name="connsiteY24" fmla="*/ 2506208 h 6858000"/>
              <a:gd name="connsiteX25" fmla="*/ 909782 w 5364000"/>
              <a:gd name="connsiteY25" fmla="*/ 2160725 h 6858000"/>
              <a:gd name="connsiteX26" fmla="*/ 1986014 w 5364000"/>
              <a:gd name="connsiteY26" fmla="*/ 1905109 h 6858000"/>
              <a:gd name="connsiteX27" fmla="*/ 2065965 w 5364000"/>
              <a:gd name="connsiteY27" fmla="*/ 1906508 h 6858000"/>
              <a:gd name="connsiteX28" fmla="*/ 4992076 w 5364000"/>
              <a:gd name="connsiteY28" fmla="*/ 3904851 h 6858000"/>
              <a:gd name="connsiteX29" fmla="*/ 5363997 w 5364000"/>
              <a:gd name="connsiteY29" fmla="*/ 4449767 h 6858000"/>
              <a:gd name="connsiteX30" fmla="*/ 5363997 w 5364000"/>
              <a:gd name="connsiteY30" fmla="*/ 4193388 h 6858000"/>
              <a:gd name="connsiteX31" fmla="*/ 5106474 w 5364000"/>
              <a:gd name="connsiteY31" fmla="*/ 3824391 h 6858000"/>
              <a:gd name="connsiteX32" fmla="*/ 3790134 w 5364000"/>
              <a:gd name="connsiteY32" fmla="*/ 2441191 h 6858000"/>
              <a:gd name="connsiteX33" fmla="*/ 2071113 w 5364000"/>
              <a:gd name="connsiteY33" fmla="*/ 1766815 h 6858000"/>
              <a:gd name="connsiteX34" fmla="*/ 827606 w 5364000"/>
              <a:gd name="connsiteY34" fmla="*/ 2045882 h 6858000"/>
              <a:gd name="connsiteX35" fmla="*/ 0 w 5364000"/>
              <a:gd name="connsiteY35" fmla="*/ 11591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64000" h="6858000">
                <a:moveTo>
                  <a:pt x="783627" y="2224471"/>
                </a:moveTo>
                <a:cubicBezTo>
                  <a:pt x="865421" y="2339695"/>
                  <a:pt x="949313" y="2460703"/>
                  <a:pt x="1036001" y="2585841"/>
                </a:cubicBezTo>
                <a:cubicBezTo>
                  <a:pt x="1370489" y="3068664"/>
                  <a:pt x="1747748" y="3613136"/>
                  <a:pt x="2216462" y="4119220"/>
                </a:cubicBezTo>
                <a:cubicBezTo>
                  <a:pt x="1656547" y="4122842"/>
                  <a:pt x="1080807" y="4207116"/>
                  <a:pt x="495026" y="4371722"/>
                </a:cubicBezTo>
                <a:cubicBezTo>
                  <a:pt x="324573" y="4419642"/>
                  <a:pt x="159267" y="4472773"/>
                  <a:pt x="0" y="4529528"/>
                </a:cubicBezTo>
                <a:lnTo>
                  <a:pt x="0" y="2781843"/>
                </a:lnTo>
                <a:cubicBezTo>
                  <a:pt x="259938" y="2550251"/>
                  <a:pt x="521210" y="2364354"/>
                  <a:pt x="783627" y="2224471"/>
                </a:cubicBezTo>
                <a:close/>
                <a:moveTo>
                  <a:pt x="0" y="1328734"/>
                </a:moveTo>
                <a:cubicBezTo>
                  <a:pt x="232673" y="1499695"/>
                  <a:pt x="459372" y="1776094"/>
                  <a:pt x="701896" y="2110581"/>
                </a:cubicBezTo>
                <a:cubicBezTo>
                  <a:pt x="466680" y="2237944"/>
                  <a:pt x="232609" y="2400580"/>
                  <a:pt x="0" y="2598234"/>
                </a:cubicBezTo>
                <a:close/>
                <a:moveTo>
                  <a:pt x="0" y="0"/>
                </a:moveTo>
                <a:lnTo>
                  <a:pt x="5364000" y="0"/>
                </a:lnTo>
                <a:lnTo>
                  <a:pt x="5364000" y="6858000"/>
                </a:lnTo>
                <a:lnTo>
                  <a:pt x="0" y="6858000"/>
                </a:lnTo>
                <a:lnTo>
                  <a:pt x="0" y="4677991"/>
                </a:lnTo>
                <a:cubicBezTo>
                  <a:pt x="170707" y="4616025"/>
                  <a:pt x="348660" y="4558063"/>
                  <a:pt x="532841" y="4506330"/>
                </a:cubicBezTo>
                <a:cubicBezTo>
                  <a:pt x="1157708" y="4330729"/>
                  <a:pt x="1762365" y="4247091"/>
                  <a:pt x="2345414" y="4254972"/>
                </a:cubicBezTo>
                <a:cubicBezTo>
                  <a:pt x="3077816" y="5006631"/>
                  <a:pt x="4028273" y="5650501"/>
                  <a:pt x="5363997" y="5843262"/>
                </a:cubicBezTo>
                <a:lnTo>
                  <a:pt x="5363997" y="5701345"/>
                </a:lnTo>
                <a:cubicBezTo>
                  <a:pt x="4141336" y="5518689"/>
                  <a:pt x="3248714" y="4945047"/>
                  <a:pt x="2551521" y="4261645"/>
                </a:cubicBezTo>
                <a:cubicBezTo>
                  <a:pt x="3557144" y="4313061"/>
                  <a:pt x="4496987" y="4641638"/>
                  <a:pt x="5363997" y="5245596"/>
                </a:cubicBezTo>
                <a:lnTo>
                  <a:pt x="5363997" y="5078257"/>
                </a:lnTo>
                <a:cubicBezTo>
                  <a:pt x="4699218" y="4632486"/>
                  <a:pt x="3987598" y="4339944"/>
                  <a:pt x="3238164" y="4205463"/>
                </a:cubicBezTo>
                <a:cubicBezTo>
                  <a:pt x="2967612" y="4156908"/>
                  <a:pt x="2692104" y="4128816"/>
                  <a:pt x="2412337" y="4121190"/>
                </a:cubicBezTo>
                <a:cubicBezTo>
                  <a:pt x="1904664" y="3594133"/>
                  <a:pt x="1503572" y="3015279"/>
                  <a:pt x="1150908" y="2506208"/>
                </a:cubicBezTo>
                <a:cubicBezTo>
                  <a:pt x="1068351" y="2387043"/>
                  <a:pt x="988208" y="2271437"/>
                  <a:pt x="909782" y="2160725"/>
                </a:cubicBezTo>
                <a:cubicBezTo>
                  <a:pt x="1266768" y="1990463"/>
                  <a:pt x="1625723" y="1905109"/>
                  <a:pt x="1986014" y="1905109"/>
                </a:cubicBezTo>
                <a:cubicBezTo>
                  <a:pt x="2012643" y="1905109"/>
                  <a:pt x="2039336" y="1905618"/>
                  <a:pt x="2065965" y="1906508"/>
                </a:cubicBezTo>
                <a:cubicBezTo>
                  <a:pt x="3304896" y="1949915"/>
                  <a:pt x="4341024" y="3017185"/>
                  <a:pt x="4992076" y="3904851"/>
                </a:cubicBezTo>
                <a:cubicBezTo>
                  <a:pt x="5126812" y="4088587"/>
                  <a:pt x="5251061" y="4272450"/>
                  <a:pt x="5363997" y="4449767"/>
                </a:cubicBezTo>
                <a:lnTo>
                  <a:pt x="5363997" y="4193388"/>
                </a:lnTo>
                <a:cubicBezTo>
                  <a:pt x="5282965" y="4071681"/>
                  <a:pt x="5197040" y="3948004"/>
                  <a:pt x="5106474" y="3824391"/>
                </a:cubicBezTo>
                <a:cubicBezTo>
                  <a:pt x="4682122" y="3245473"/>
                  <a:pt x="4239274" y="2780127"/>
                  <a:pt x="3790134" y="2441191"/>
                </a:cubicBezTo>
                <a:cubicBezTo>
                  <a:pt x="3223800" y="2013915"/>
                  <a:pt x="2645455" y="1786962"/>
                  <a:pt x="2071113" y="1766815"/>
                </a:cubicBezTo>
                <a:cubicBezTo>
                  <a:pt x="1653497" y="1752134"/>
                  <a:pt x="1238740" y="1845432"/>
                  <a:pt x="827606" y="2045882"/>
                </a:cubicBezTo>
                <a:cubicBezTo>
                  <a:pt x="545806" y="1655912"/>
                  <a:pt x="282563" y="1337949"/>
                  <a:pt x="0" y="1159107"/>
                </a:cubicBezTo>
                <a:close/>
              </a:path>
            </a:pathLst>
          </a:cu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tx2"/>
                </a:solidFill>
              </a:defRPr>
            </a:lvl1pPr>
          </a:lstStyle>
          <a:p>
            <a:fld id="{25157729-E7EF-4D4C-9659-3745AD174155}"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028A8B62-A3F4-33FE-5175-12D5D6DEFE5D}"/>
              </a:ext>
            </a:extLst>
          </p:cNvPr>
          <p:cNvCxnSpPr>
            <a:cxnSpLocks/>
          </p:cNvCxnSpPr>
          <p:nvPr userDrawn="1"/>
        </p:nvCxnSpPr>
        <p:spPr>
          <a:xfrm>
            <a:off x="3001962" y="5843071"/>
            <a:ext cx="0" cy="5704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11C5EE0-88B8-F5C9-BD9A-9BAE455DC4D8}"/>
              </a:ext>
            </a:extLst>
          </p:cNvPr>
          <p:cNvSpPr>
            <a:spLocks noGrp="1"/>
          </p:cNvSpPr>
          <p:nvPr>
            <p:ph sz="quarter" idx="14" hasCustomPrompt="1"/>
          </p:nvPr>
        </p:nvSpPr>
        <p:spPr>
          <a:xfrm>
            <a:off x="3282788" y="5843071"/>
            <a:ext cx="2700000" cy="570432"/>
          </a:xfrm>
        </p:spPr>
        <p:txBody>
          <a:bodyPr>
            <a:noAutofit/>
          </a:bodyPr>
          <a:lstStyle>
            <a:lvl1pPr>
              <a:defRPr sz="800">
                <a:solidFill>
                  <a:schemeClr val="tx2"/>
                </a:solidFill>
              </a:defRPr>
            </a:lvl1pPr>
          </a:lstStyle>
          <a:p>
            <a:pPr lvl="0"/>
            <a:r>
              <a:rPr lang="en-US"/>
              <a:t>Click second icon to add client logo, then scale accordingly</a:t>
            </a:r>
          </a:p>
        </p:txBody>
      </p:sp>
      <p:sp>
        <p:nvSpPr>
          <p:cNvPr id="6" name="Text Placeholder 17">
            <a:extLst>
              <a:ext uri="{FF2B5EF4-FFF2-40B4-BE49-F238E27FC236}">
                <a16:creationId xmlns:a16="http://schemas.microsoft.com/office/drawing/2014/main" id="{D1BB1447-6394-EF16-73BE-04C68982C104}"/>
              </a:ext>
            </a:extLst>
          </p:cNvPr>
          <p:cNvSpPr>
            <a:spLocks noGrp="1"/>
          </p:cNvSpPr>
          <p:nvPr>
            <p:ph type="body" sz="quarter" idx="37" hasCustomPrompt="1"/>
          </p:nvPr>
        </p:nvSpPr>
        <p:spPr>
          <a:xfrm>
            <a:off x="3282787" y="5445106"/>
            <a:ext cx="2954111" cy="266684"/>
          </a:xfrm>
        </p:spPr>
        <p:txBody>
          <a:bodyPr>
            <a:normAutofit/>
          </a:bodyPr>
          <a:lstStyle>
            <a:lvl1pPr>
              <a:defRPr sz="850">
                <a:solidFill>
                  <a:schemeClr val="accent5"/>
                </a:solidFill>
              </a:defRPr>
            </a:lvl1pPr>
          </a:lstStyle>
          <a:p>
            <a:pPr lvl="0"/>
            <a:r>
              <a:rPr lang="en-US"/>
              <a:t>&lt; Once imported, left align client logo using this box as a guide NB. this box is not visible in slide show mode.</a:t>
            </a:r>
            <a:br>
              <a:rPr lang="en-US"/>
            </a:br>
            <a:endParaRPr lang="en-US"/>
          </a:p>
        </p:txBody>
      </p:sp>
    </p:spTree>
    <p:extLst>
      <p:ext uri="{BB962C8B-B14F-4D97-AF65-F5344CB8AC3E}">
        <p14:creationId xmlns:p14="http://schemas.microsoft.com/office/powerpoint/2010/main" val="2852625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bhead, Text + Colorblock 2/3: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BFB64-9525-994C-A7BF-D85FF8442765}"/>
              </a:ext>
            </a:extLst>
          </p:cNvPr>
          <p:cNvSpPr/>
          <p:nvPr userDrawn="1"/>
        </p:nvSpPr>
        <p:spPr>
          <a:xfrm>
            <a:off x="4757928" y="0"/>
            <a:ext cx="7434072"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2489591"/>
            <a:ext cx="3884613" cy="368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2E69917-3F0B-A146-B1BD-3AE68F4AD607}"/>
              </a:ext>
            </a:extLst>
          </p:cNvPr>
          <p:cNvSpPr>
            <a:spLocks noGrp="1"/>
          </p:cNvSpPr>
          <p:nvPr>
            <p:ph type="body" idx="1"/>
          </p:nvPr>
        </p:nvSpPr>
        <p:spPr>
          <a:xfrm>
            <a:off x="610145" y="1796607"/>
            <a:ext cx="3884068"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a:extLst>
              <a:ext uri="{FF2B5EF4-FFF2-40B4-BE49-F238E27FC236}">
                <a16:creationId xmlns:a16="http://schemas.microsoft.com/office/drawing/2014/main" id="{57C6F82D-915C-4444-AB56-757F27260494}"/>
              </a:ext>
            </a:extLst>
          </p:cNvPr>
          <p:cNvSpPr>
            <a:spLocks noGrp="1"/>
          </p:cNvSpPr>
          <p:nvPr>
            <p:ph sz="quarter" idx="25"/>
          </p:nvPr>
        </p:nvSpPr>
        <p:spPr>
          <a:xfrm>
            <a:off x="4991100" y="1992924"/>
            <a:ext cx="6591300" cy="417927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115D82C-8990-674C-A4CE-3D6C087443CC}"/>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11" name="Picture 10">
            <a:extLst>
              <a:ext uri="{FF2B5EF4-FFF2-40B4-BE49-F238E27FC236}">
                <a16:creationId xmlns:a16="http://schemas.microsoft.com/office/drawing/2014/main" id="{1CF80D76-928F-BD43-8732-2D4BFA66DF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2" name="TextBox 11">
            <a:extLst>
              <a:ext uri="{FF2B5EF4-FFF2-40B4-BE49-F238E27FC236}">
                <a16:creationId xmlns:a16="http://schemas.microsoft.com/office/drawing/2014/main" id="{BBB431AE-55FF-5046-8FBE-B183ED1BE01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3" name="Section Title">
            <a:extLst>
              <a:ext uri="{FF2B5EF4-FFF2-40B4-BE49-F238E27FC236}">
                <a16:creationId xmlns:a16="http://schemas.microsoft.com/office/drawing/2014/main" id="{B828D480-A7F5-AF4B-BCE2-74F863CBFD2C}"/>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43149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124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ubhead, Text + Colorblock 2/3: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BFB64-9525-994C-A7BF-D85FF8442765}"/>
              </a:ext>
            </a:extLst>
          </p:cNvPr>
          <p:cNvSpPr/>
          <p:nvPr userDrawn="1"/>
        </p:nvSpPr>
        <p:spPr>
          <a:xfrm>
            <a:off x="4757928" y="0"/>
            <a:ext cx="743407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2489591"/>
            <a:ext cx="3884613" cy="368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2E69917-3F0B-A146-B1BD-3AE68F4AD607}"/>
              </a:ext>
            </a:extLst>
          </p:cNvPr>
          <p:cNvSpPr>
            <a:spLocks noGrp="1"/>
          </p:cNvSpPr>
          <p:nvPr>
            <p:ph type="body" idx="1"/>
          </p:nvPr>
        </p:nvSpPr>
        <p:spPr>
          <a:xfrm>
            <a:off x="610145" y="1796607"/>
            <a:ext cx="3884068"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a:extLst>
              <a:ext uri="{FF2B5EF4-FFF2-40B4-BE49-F238E27FC236}">
                <a16:creationId xmlns:a16="http://schemas.microsoft.com/office/drawing/2014/main" id="{57C6F82D-915C-4444-AB56-757F27260494}"/>
              </a:ext>
            </a:extLst>
          </p:cNvPr>
          <p:cNvSpPr>
            <a:spLocks noGrp="1"/>
          </p:cNvSpPr>
          <p:nvPr>
            <p:ph sz="quarter" idx="25"/>
          </p:nvPr>
        </p:nvSpPr>
        <p:spPr>
          <a:xfrm>
            <a:off x="4991100" y="1992924"/>
            <a:ext cx="6591300" cy="4179276"/>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115D82C-8990-674C-A4CE-3D6C087443CC}"/>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11" name="Picture 10">
            <a:extLst>
              <a:ext uri="{FF2B5EF4-FFF2-40B4-BE49-F238E27FC236}">
                <a16:creationId xmlns:a16="http://schemas.microsoft.com/office/drawing/2014/main" id="{1CF80D76-928F-BD43-8732-2D4BFA66DF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2" name="TextBox 11">
            <a:extLst>
              <a:ext uri="{FF2B5EF4-FFF2-40B4-BE49-F238E27FC236}">
                <a16:creationId xmlns:a16="http://schemas.microsoft.com/office/drawing/2014/main" id="{BBB431AE-55FF-5046-8FBE-B183ED1BE01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Section Title">
            <a:extLst>
              <a:ext uri="{FF2B5EF4-FFF2-40B4-BE49-F238E27FC236}">
                <a16:creationId xmlns:a16="http://schemas.microsoft.com/office/drawing/2014/main" id="{B828D480-A7F5-AF4B-BCE2-74F863CBFD2C}"/>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5802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124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ey Takeawys; Subhead, Text + Image 2/3">
    <p:spTree>
      <p:nvGrpSpPr>
        <p:cNvPr id="1" name=""/>
        <p:cNvGrpSpPr/>
        <p:nvPr/>
      </p:nvGrpSpPr>
      <p:grpSpPr>
        <a:xfrm>
          <a:off x="0" y="0"/>
          <a:ext cx="0" cy="0"/>
          <a:chOff x="0" y="0"/>
          <a:chExt cx="0" cy="0"/>
        </a:xfrm>
      </p:grpSpPr>
      <p:pic>
        <p:nvPicPr>
          <p:cNvPr id="15" name="Picture 14" descr="A sunset over a body of water&#10;&#10;Description automatically generated">
            <a:extLst>
              <a:ext uri="{FF2B5EF4-FFF2-40B4-BE49-F238E27FC236}">
                <a16:creationId xmlns:a16="http://schemas.microsoft.com/office/drawing/2014/main" id="{97A05A12-9F3D-4CA5-BF60-59EF98B2794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4757928" y="0"/>
            <a:ext cx="7426452" cy="6858000"/>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2489591"/>
            <a:ext cx="3884613" cy="368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2E69917-3F0B-A146-B1BD-3AE68F4AD607}"/>
              </a:ext>
            </a:extLst>
          </p:cNvPr>
          <p:cNvSpPr>
            <a:spLocks noGrp="1"/>
          </p:cNvSpPr>
          <p:nvPr>
            <p:ph type="body" idx="1"/>
          </p:nvPr>
        </p:nvSpPr>
        <p:spPr>
          <a:xfrm>
            <a:off x="610145" y="1796607"/>
            <a:ext cx="3884068"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Box 7">
            <a:extLst>
              <a:ext uri="{FF2B5EF4-FFF2-40B4-BE49-F238E27FC236}">
                <a16:creationId xmlns:a16="http://schemas.microsoft.com/office/drawing/2014/main" id="{E115D82C-8990-674C-A4CE-3D6C087443CC}"/>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11" name="Picture 10">
            <a:extLst>
              <a:ext uri="{FF2B5EF4-FFF2-40B4-BE49-F238E27FC236}">
                <a16:creationId xmlns:a16="http://schemas.microsoft.com/office/drawing/2014/main" id="{1CF80D76-928F-BD43-8732-2D4BFA66DF3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2" name="TextBox 11">
            <a:extLst>
              <a:ext uri="{FF2B5EF4-FFF2-40B4-BE49-F238E27FC236}">
                <a16:creationId xmlns:a16="http://schemas.microsoft.com/office/drawing/2014/main" id="{BBB431AE-55FF-5046-8FBE-B183ED1BE01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3" name="Section Title">
            <a:extLst>
              <a:ext uri="{FF2B5EF4-FFF2-40B4-BE49-F238E27FC236}">
                <a16:creationId xmlns:a16="http://schemas.microsoft.com/office/drawing/2014/main" id="{B828D480-A7F5-AF4B-BCE2-74F863CBFD2C}"/>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14529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124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Takeaway_Image 2/3">
    <p:spTree>
      <p:nvGrpSpPr>
        <p:cNvPr id="1" name=""/>
        <p:cNvGrpSpPr/>
        <p:nvPr/>
      </p:nvGrpSpPr>
      <p:grpSpPr>
        <a:xfrm>
          <a:off x="0" y="0"/>
          <a:ext cx="0" cy="0"/>
          <a:chOff x="0" y="0"/>
          <a:chExt cx="0" cy="0"/>
        </a:xfrm>
      </p:grpSpPr>
      <p:pic>
        <p:nvPicPr>
          <p:cNvPr id="14" name="Picture 13" descr="A sunset over a body of water&#10;&#10;Description automatically generated">
            <a:extLst>
              <a:ext uri="{FF2B5EF4-FFF2-40B4-BE49-F238E27FC236}">
                <a16:creationId xmlns:a16="http://schemas.microsoft.com/office/drawing/2014/main" id="{2BD6BDCD-9A51-4113-A730-688A26BF005C}"/>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4757928" y="0"/>
            <a:ext cx="7426452" cy="6858000"/>
          </a:xfrm>
          <a:prstGeom prst="rect">
            <a:avLst/>
          </a:prstGeom>
        </p:spPr>
      </p:pic>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1828800"/>
            <a:ext cx="3884613"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4A89430-2424-054B-A932-25786CCFF72B}"/>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15" name="Picture 14">
            <a:extLst>
              <a:ext uri="{FF2B5EF4-FFF2-40B4-BE49-F238E27FC236}">
                <a16:creationId xmlns:a16="http://schemas.microsoft.com/office/drawing/2014/main" id="{98B00614-E4B1-9C47-A0E4-782023C8AF3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092878" y="6374507"/>
            <a:ext cx="228600" cy="228600"/>
          </a:xfrm>
          <a:prstGeom prst="rect">
            <a:avLst/>
          </a:prstGeom>
        </p:spPr>
      </p:pic>
      <p:sp>
        <p:nvSpPr>
          <p:cNvPr id="16" name="TextBox 15">
            <a:extLst>
              <a:ext uri="{FF2B5EF4-FFF2-40B4-BE49-F238E27FC236}">
                <a16:creationId xmlns:a16="http://schemas.microsoft.com/office/drawing/2014/main" id="{A341C68B-5A36-5E45-9E81-715B772D3CB8}"/>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12" name="Section Title">
            <a:extLst>
              <a:ext uri="{FF2B5EF4-FFF2-40B4-BE49-F238E27FC236}">
                <a16:creationId xmlns:a16="http://schemas.microsoft.com/office/drawing/2014/main" id="{278F5F05-BF01-3D4B-A579-B9BCD6281B04}"/>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524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_Subhead, Text + Image 2/3: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0413-65E4-914E-8D42-6EA979EBC2A3}"/>
              </a:ext>
            </a:extLst>
          </p:cNvPr>
          <p:cNvSpPr>
            <a:spLocks noGrp="1"/>
          </p:cNvSpPr>
          <p:nvPr>
            <p:ph type="title" hasCustomPrompt="1"/>
          </p:nvPr>
        </p:nvSpPr>
        <p:spPr>
          <a:xfrm>
            <a:off x="609879" y="760860"/>
            <a:ext cx="3884334" cy="929828"/>
          </a:xfrm>
          <a:prstGeom prst="rect">
            <a:avLst/>
          </a:prstGeom>
        </p:spPr>
        <p:txBody>
          <a:bodyPr wrap="square"/>
          <a:lstStyle/>
          <a:p>
            <a:r>
              <a:rPr lang="en-US"/>
              <a:t>Keep Titles To 1 Line (2 Max)</a:t>
            </a:r>
          </a:p>
        </p:txBody>
      </p:sp>
      <p:sp>
        <p:nvSpPr>
          <p:cNvPr id="6" name="Text Placeholder 5">
            <a:extLst>
              <a:ext uri="{FF2B5EF4-FFF2-40B4-BE49-F238E27FC236}">
                <a16:creationId xmlns:a16="http://schemas.microsoft.com/office/drawing/2014/main" id="{9BA2D8D5-8178-B34F-91A9-CA1D43825707}"/>
              </a:ext>
            </a:extLst>
          </p:cNvPr>
          <p:cNvSpPr>
            <a:spLocks noGrp="1"/>
          </p:cNvSpPr>
          <p:nvPr>
            <p:ph type="body" sz="quarter" idx="23"/>
          </p:nvPr>
        </p:nvSpPr>
        <p:spPr>
          <a:xfrm>
            <a:off x="609600" y="2489591"/>
            <a:ext cx="3884613" cy="368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2E69917-3F0B-A146-B1BD-3AE68F4AD607}"/>
              </a:ext>
            </a:extLst>
          </p:cNvPr>
          <p:cNvSpPr>
            <a:spLocks noGrp="1"/>
          </p:cNvSpPr>
          <p:nvPr>
            <p:ph type="body" idx="1"/>
          </p:nvPr>
        </p:nvSpPr>
        <p:spPr>
          <a:xfrm>
            <a:off x="610145" y="1796607"/>
            <a:ext cx="3884068" cy="587065"/>
          </a:xfrm>
        </p:spPr>
        <p:txBody>
          <a:bodyPr anchor="ctr">
            <a:normAutofit/>
          </a:bodyPr>
          <a:lstStyle>
            <a:lvl1pPr marL="0" indent="0">
              <a:buNone/>
              <a:defRPr sz="18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Box 7">
            <a:extLst>
              <a:ext uri="{FF2B5EF4-FFF2-40B4-BE49-F238E27FC236}">
                <a16:creationId xmlns:a16="http://schemas.microsoft.com/office/drawing/2014/main" id="{E115D82C-8990-674C-A4CE-3D6C087443CC}"/>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11" name="Picture 10">
            <a:extLst>
              <a:ext uri="{FF2B5EF4-FFF2-40B4-BE49-F238E27FC236}">
                <a16:creationId xmlns:a16="http://schemas.microsoft.com/office/drawing/2014/main" id="{1CF80D76-928F-BD43-8732-2D4BFA66DF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12" name="TextBox 11">
            <a:extLst>
              <a:ext uri="{FF2B5EF4-FFF2-40B4-BE49-F238E27FC236}">
                <a16:creationId xmlns:a16="http://schemas.microsoft.com/office/drawing/2014/main" id="{BBB431AE-55FF-5046-8FBE-B183ED1BE012}"/>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3" name="Section Title">
            <a:extLst>
              <a:ext uri="{FF2B5EF4-FFF2-40B4-BE49-F238E27FC236}">
                <a16:creationId xmlns:a16="http://schemas.microsoft.com/office/drawing/2014/main" id="{B828D480-A7F5-AF4B-BCE2-74F863CBFD2C}"/>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14" name="Rectangle 13">
            <a:extLst>
              <a:ext uri="{FF2B5EF4-FFF2-40B4-BE49-F238E27FC236}">
                <a16:creationId xmlns:a16="http://schemas.microsoft.com/office/drawing/2014/main" id="{BF3E1E76-1057-CE4F-971F-9A54DB3D11D7}"/>
              </a:ext>
            </a:extLst>
          </p:cNvPr>
          <p:cNvSpPr/>
          <p:nvPr userDrawn="1"/>
        </p:nvSpPr>
        <p:spPr>
          <a:xfrm>
            <a:off x="4757928" y="0"/>
            <a:ext cx="7434072" cy="6858000"/>
          </a:xfrm>
          <a:prstGeom prst="rect">
            <a:avLst/>
          </a:prstGeom>
          <a:solidFill>
            <a:srgbClr val="FFFF00"/>
          </a:solidFill>
          <a:ln w="13921" cap="flat">
            <a:noFill/>
            <a:prstDash val="solid"/>
            <a:miter/>
          </a:ln>
        </p:spPr>
        <p:txBody>
          <a:bodyPr rtlCol="0" anchor="t"/>
          <a:lstStyle/>
          <a:p>
            <a:endParaRPr lang="en-US"/>
          </a:p>
          <a:p>
            <a:endParaRPr lang="en-US"/>
          </a:p>
          <a:p>
            <a:r>
              <a:rPr lang="en-US"/>
              <a:t>FOR ALTERNATE CASE STUDY LAYOUTS: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Select View &gt; Slide Master</a:t>
            </a:r>
            <a:endParaRPr lang="en-US"/>
          </a:p>
          <a:p>
            <a:endParaRPr lang="en-US"/>
          </a:p>
          <a:p>
            <a:r>
              <a:rPr lang="en-US"/>
              <a:t>Please use pre-formatted, pre-approved Case Study Slides from our Case Study Slide Deck library on SharePoint. </a:t>
            </a:r>
          </a:p>
          <a:p>
            <a:endParaRPr lang="en-US"/>
          </a:p>
          <a:p>
            <a:r>
              <a:rPr lang="en-US"/>
              <a:t>File path: </a:t>
            </a:r>
          </a:p>
          <a:p>
            <a:r>
              <a:rPr lang="en-US">
                <a:hlinkClick r:id="rId4"/>
              </a:rPr>
              <a:t>Edison Energy Marketing Site - Documents\2-Marketing Collateral\2-Case Studies\Case Study Slides</a:t>
            </a:r>
            <a:endParaRPr lang="en-US"/>
          </a:p>
          <a:p>
            <a:endParaRPr lang="en-US"/>
          </a:p>
          <a:p>
            <a:r>
              <a:rPr lang="en-US"/>
              <a:t>Once you select your case study slide (with content or in layout), please copy and paste the new slide in your deck and “use destination theme”</a:t>
            </a:r>
          </a:p>
          <a:p>
            <a:endParaRPr lang="en-US"/>
          </a:p>
          <a:p>
            <a:r>
              <a:rPr lang="en-US"/>
              <a:t>(DELETE THIS PLACEHOLDER SLIDE AFTER NEW SLIDE SELECTION HAS BEEN ADDED TO YOUR DECK)</a:t>
            </a:r>
          </a:p>
          <a:p>
            <a:pPr lvl="0"/>
            <a:endParaRPr lang="en-US"/>
          </a:p>
        </p:txBody>
      </p:sp>
    </p:spTree>
    <p:extLst>
      <p:ext uri="{BB962C8B-B14F-4D97-AF65-F5344CB8AC3E}">
        <p14:creationId xmlns:p14="http://schemas.microsoft.com/office/powerpoint/2010/main" val="263686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12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Text Infographics ">
    <p:spTree>
      <p:nvGrpSpPr>
        <p:cNvPr id="1" name=""/>
        <p:cNvGrpSpPr/>
        <p:nvPr/>
      </p:nvGrpSpPr>
      <p:grpSpPr>
        <a:xfrm>
          <a:off x="0" y="0"/>
          <a:ext cx="0" cy="0"/>
          <a:chOff x="0" y="0"/>
          <a:chExt cx="0" cy="0"/>
        </a:xfrm>
      </p:grpSpPr>
      <p:sp>
        <p:nvSpPr>
          <p:cNvPr id="16" name="Section Title">
            <a:extLst>
              <a:ext uri="{FF2B5EF4-FFF2-40B4-BE49-F238E27FC236}">
                <a16:creationId xmlns:a16="http://schemas.microsoft.com/office/drawing/2014/main" id="{6E264FEC-F8D0-EE4D-BBAE-918414A911DC}"/>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
        <p:nvSpPr>
          <p:cNvPr id="3" name="Title">
            <a:extLst>
              <a:ext uri="{FF2B5EF4-FFF2-40B4-BE49-F238E27FC236}">
                <a16:creationId xmlns:a16="http://schemas.microsoft.com/office/drawing/2014/main" id="{6C9E0AC5-D4BE-0A42-8555-67B92D78CBCB}"/>
              </a:ext>
            </a:extLst>
          </p:cNvPr>
          <p:cNvSpPr>
            <a:spLocks noGrp="1"/>
          </p:cNvSpPr>
          <p:nvPr>
            <p:ph type="title"/>
          </p:nvPr>
        </p:nvSpPr>
        <p:spPr/>
        <p:txBody>
          <a:bodyPr/>
          <a:lstStyle/>
          <a:p>
            <a:r>
              <a:rPr lang="en-US"/>
              <a:t>Click to edit Master title style</a:t>
            </a:r>
          </a:p>
        </p:txBody>
      </p:sp>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10095" y="2325454"/>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610094" y="2929770"/>
            <a:ext cx="3426327" cy="998460"/>
          </a:xfrm>
        </p:spPr>
        <p:txBody>
          <a:bodyPr/>
          <a:lstStyle>
            <a:lvl1pPr marL="0" indent="0">
              <a:buNone/>
              <a:defRPr/>
            </a:lvl1pPr>
          </a:lstStyle>
          <a:p>
            <a:pPr lvl="0"/>
            <a:r>
              <a:rPr lang="en-US"/>
              <a:t>Click to edit Master text styles</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4382837" y="2325454"/>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4383339" y="2929770"/>
            <a:ext cx="3425825" cy="998460"/>
          </a:xfrm>
        </p:spPr>
        <p:txBody>
          <a:bodyPr/>
          <a:lstStyle>
            <a:lvl1pPr marL="0" indent="0">
              <a:buNone/>
              <a:defRPr/>
            </a:lvl1pPr>
          </a:lstStyle>
          <a:p>
            <a:pPr lvl="0"/>
            <a:r>
              <a:rPr lang="en-US"/>
              <a:t>Click to edit Master text styles</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8159383" y="2325454"/>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6" name="Text Placeholder 3">
            <a:extLst>
              <a:ext uri="{FF2B5EF4-FFF2-40B4-BE49-F238E27FC236}">
                <a16:creationId xmlns:a16="http://schemas.microsoft.com/office/drawing/2014/main" id="{0E3443B4-145F-B34A-8EE5-15AE45900E9F}"/>
              </a:ext>
            </a:extLst>
          </p:cNvPr>
          <p:cNvSpPr>
            <a:spLocks noGrp="1"/>
          </p:cNvSpPr>
          <p:nvPr>
            <p:ph type="body" sz="quarter" idx="24"/>
          </p:nvPr>
        </p:nvSpPr>
        <p:spPr>
          <a:xfrm>
            <a:off x="8156575" y="2929770"/>
            <a:ext cx="3425331" cy="998460"/>
          </a:xfrm>
        </p:spPr>
        <p:txBody>
          <a:bodyPr/>
          <a:lstStyle>
            <a:lvl1pPr marL="0" indent="0">
              <a:buNone/>
              <a:defRPr/>
            </a:lvl1pPr>
          </a:lstStyle>
          <a:p>
            <a:pPr lvl="0"/>
            <a:r>
              <a:rPr lang="en-US"/>
              <a:t>Click to edit Master text styles</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610095" y="4204677"/>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4382837" y="4204677"/>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610094" y="4808993"/>
            <a:ext cx="3425331" cy="998460"/>
          </a:xfrm>
        </p:spPr>
        <p:txBody>
          <a:bodyPr/>
          <a:lstStyle>
            <a:lvl1pPr marL="0" indent="0">
              <a:buNone/>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4383339" y="4795255"/>
            <a:ext cx="3425331" cy="998460"/>
          </a:xfrm>
        </p:spPr>
        <p:txBody>
          <a:bodyPr/>
          <a:lstStyle>
            <a:lvl1pPr marL="0" indent="0">
              <a:buNone/>
              <a:defRPr/>
            </a:lvl1pPr>
          </a:lstStyle>
          <a:p>
            <a:pPr lvl="0"/>
            <a:r>
              <a:rPr lang="en-US"/>
              <a:t>Click to edit Master text styles</a:t>
            </a:r>
          </a:p>
        </p:txBody>
      </p:sp>
      <p:sp>
        <p:nvSpPr>
          <p:cNvPr id="31" name="Text Placeholder 2">
            <a:extLst>
              <a:ext uri="{FF2B5EF4-FFF2-40B4-BE49-F238E27FC236}">
                <a16:creationId xmlns:a16="http://schemas.microsoft.com/office/drawing/2014/main" id="{5A374C1E-7F38-3647-9843-495FA6BCF62A}"/>
              </a:ext>
            </a:extLst>
          </p:cNvPr>
          <p:cNvSpPr>
            <a:spLocks noGrp="1"/>
          </p:cNvSpPr>
          <p:nvPr>
            <p:ph type="body" idx="27" hasCustomPrompt="1"/>
          </p:nvPr>
        </p:nvSpPr>
        <p:spPr>
          <a:xfrm>
            <a:off x="8159383" y="4204677"/>
            <a:ext cx="3426327" cy="524806"/>
          </a:xfrm>
        </p:spPr>
        <p:txBody>
          <a:bodyPr vert="horz" anchor="b" anchorCtr="0">
            <a:noAutofit/>
          </a:bodyPr>
          <a:lstStyle>
            <a:lvl1pPr marL="0" indent="0">
              <a:lnSpc>
                <a:spcPct val="100000"/>
              </a:lnSpc>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6" name="Text Placeholder 3">
            <a:extLst>
              <a:ext uri="{FF2B5EF4-FFF2-40B4-BE49-F238E27FC236}">
                <a16:creationId xmlns:a16="http://schemas.microsoft.com/office/drawing/2014/main" id="{0BBF5059-AD91-D245-A3D3-2071AE102237}"/>
              </a:ext>
            </a:extLst>
          </p:cNvPr>
          <p:cNvSpPr>
            <a:spLocks noGrp="1"/>
          </p:cNvSpPr>
          <p:nvPr>
            <p:ph type="body" sz="quarter" idx="30"/>
          </p:nvPr>
        </p:nvSpPr>
        <p:spPr>
          <a:xfrm>
            <a:off x="8156575" y="4808993"/>
            <a:ext cx="3425331" cy="99846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7466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6 Text Infographics: Orange">
    <p:bg>
      <p:bgPr>
        <a:solidFill>
          <a:schemeClr val="accent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610095" y="2325454"/>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4382837" y="2325454"/>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8159383" y="2325454"/>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610094" y="2929770"/>
            <a:ext cx="3426327" cy="998460"/>
          </a:xfrm>
        </p:spPr>
        <p:txBody>
          <a:bodyPr/>
          <a:lstStyle>
            <a:lvl1pPr marL="0" indent="0">
              <a:buNone/>
              <a:defRPr>
                <a:solidFill>
                  <a:schemeClr val="bg1"/>
                </a:solidFill>
              </a:defRPr>
            </a:lvl1pPr>
          </a:lstStyle>
          <a:p>
            <a:pPr lvl="0"/>
            <a:r>
              <a:rPr lang="en-US"/>
              <a:t>Click to edit Master text styles</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4383339" y="2929770"/>
            <a:ext cx="3425825" cy="998460"/>
          </a:xfrm>
        </p:spPr>
        <p:txBody>
          <a:bodyPr/>
          <a:lstStyle>
            <a:lvl1pPr marL="0" indent="0">
              <a:buNone/>
              <a:defRPr>
                <a:solidFill>
                  <a:schemeClr val="bg1"/>
                </a:solidFill>
              </a:defRPr>
            </a:lvl1pPr>
          </a:lstStyle>
          <a:p>
            <a:pPr lvl="0"/>
            <a:r>
              <a:rPr lang="en-US"/>
              <a:t>Click to edit Master text styles</a:t>
            </a:r>
          </a:p>
        </p:txBody>
      </p:sp>
      <p:sp>
        <p:nvSpPr>
          <p:cNvPr id="26" name="Text Placeholder 3">
            <a:extLst>
              <a:ext uri="{FF2B5EF4-FFF2-40B4-BE49-F238E27FC236}">
                <a16:creationId xmlns:a16="http://schemas.microsoft.com/office/drawing/2014/main" id="{0E3443B4-145F-B34A-8EE5-15AE45900E9F}"/>
              </a:ext>
            </a:extLst>
          </p:cNvPr>
          <p:cNvSpPr>
            <a:spLocks noGrp="1"/>
          </p:cNvSpPr>
          <p:nvPr>
            <p:ph type="body" sz="quarter" idx="24"/>
          </p:nvPr>
        </p:nvSpPr>
        <p:spPr>
          <a:xfrm>
            <a:off x="8156575" y="2929770"/>
            <a:ext cx="3425331" cy="998460"/>
          </a:xfrm>
        </p:spPr>
        <p:txBody>
          <a:bodyPr/>
          <a:lstStyle>
            <a:lvl1pPr marL="0" indent="0">
              <a:buNone/>
              <a:defRPr>
                <a:solidFill>
                  <a:schemeClr val="bg1"/>
                </a:solidFill>
              </a:defRPr>
            </a:lvl1pPr>
          </a:lstStyle>
          <a:p>
            <a:pPr lvl="0"/>
            <a:r>
              <a:rPr lang="en-US"/>
              <a:t>Click to edit Master text styles</a:t>
            </a:r>
          </a:p>
        </p:txBody>
      </p:sp>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610095" y="4204677"/>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4382837" y="4204677"/>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1" name="Text Placeholder 2">
            <a:extLst>
              <a:ext uri="{FF2B5EF4-FFF2-40B4-BE49-F238E27FC236}">
                <a16:creationId xmlns:a16="http://schemas.microsoft.com/office/drawing/2014/main" id="{5A374C1E-7F38-3647-9843-495FA6BCF62A}"/>
              </a:ext>
            </a:extLst>
          </p:cNvPr>
          <p:cNvSpPr>
            <a:spLocks noGrp="1"/>
          </p:cNvSpPr>
          <p:nvPr>
            <p:ph type="body" idx="27" hasCustomPrompt="1"/>
          </p:nvPr>
        </p:nvSpPr>
        <p:spPr>
          <a:xfrm>
            <a:off x="8159383" y="4204677"/>
            <a:ext cx="3426327" cy="524806"/>
          </a:xfrm>
        </p:spPr>
        <p:txBody>
          <a:bodyPr vert="horz" anchor="b" anchorCtr="0">
            <a:noAutofit/>
          </a:bodyPr>
          <a:lstStyle>
            <a:lvl1pPr marL="0" indent="0">
              <a:lnSpc>
                <a:spcPct val="100000"/>
              </a:lnSpc>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610094" y="4808993"/>
            <a:ext cx="3425331" cy="998460"/>
          </a:xfrm>
        </p:spPr>
        <p:txBody>
          <a:bodyPr/>
          <a:lstStyle>
            <a:lvl1pPr marL="0" indent="0">
              <a:buNone/>
              <a:defRPr>
                <a:solidFill>
                  <a:schemeClr val="bg1"/>
                </a:solidFill>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4383339" y="4795255"/>
            <a:ext cx="3425331" cy="998460"/>
          </a:xfrm>
        </p:spPr>
        <p:txBody>
          <a:bodyPr/>
          <a:lstStyle>
            <a:lvl1pPr marL="0" indent="0">
              <a:buNone/>
              <a:defRPr>
                <a:solidFill>
                  <a:schemeClr val="bg1"/>
                </a:solidFill>
              </a:defRPr>
            </a:lvl1pPr>
          </a:lstStyle>
          <a:p>
            <a:pPr lvl="0"/>
            <a:r>
              <a:rPr lang="en-US"/>
              <a:t>Click to edit Master text styles</a:t>
            </a:r>
          </a:p>
        </p:txBody>
      </p:sp>
      <p:sp>
        <p:nvSpPr>
          <p:cNvPr id="36" name="Text Placeholder 3">
            <a:extLst>
              <a:ext uri="{FF2B5EF4-FFF2-40B4-BE49-F238E27FC236}">
                <a16:creationId xmlns:a16="http://schemas.microsoft.com/office/drawing/2014/main" id="{0BBF5059-AD91-D245-A3D3-2071AE102237}"/>
              </a:ext>
            </a:extLst>
          </p:cNvPr>
          <p:cNvSpPr>
            <a:spLocks noGrp="1"/>
          </p:cNvSpPr>
          <p:nvPr>
            <p:ph type="body" sz="quarter" idx="30"/>
          </p:nvPr>
        </p:nvSpPr>
        <p:spPr>
          <a:xfrm>
            <a:off x="8156575" y="4808993"/>
            <a:ext cx="3425331" cy="998460"/>
          </a:xfrm>
        </p:spPr>
        <p:txBody>
          <a:bodyPr/>
          <a:lstStyle>
            <a:lvl1pPr marL="0" indent="0">
              <a:buNone/>
              <a:defRPr>
                <a:solidFill>
                  <a:schemeClr val="bg1"/>
                </a:solidFill>
              </a:defRPr>
            </a:lvl1pPr>
          </a:lstStyle>
          <a:p>
            <a:pPr lvl="0"/>
            <a:r>
              <a:rPr lang="en-US"/>
              <a:t>Click to edit Master text styles</a:t>
            </a:r>
          </a:p>
        </p:txBody>
      </p:sp>
      <p:sp>
        <p:nvSpPr>
          <p:cNvPr id="25" name="TextBox 24">
            <a:extLst>
              <a:ext uri="{FF2B5EF4-FFF2-40B4-BE49-F238E27FC236}">
                <a16:creationId xmlns:a16="http://schemas.microsoft.com/office/drawing/2014/main" id="{7D42D84F-67C4-DF47-AE7A-6990217BDDA7}"/>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32" name="TextBox 31">
            <a:extLst>
              <a:ext uri="{FF2B5EF4-FFF2-40B4-BE49-F238E27FC236}">
                <a16:creationId xmlns:a16="http://schemas.microsoft.com/office/drawing/2014/main" id="{55D5D07F-889F-A44E-BF1F-58E331A7DB45}"/>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33" name="Picture 32">
            <a:extLst>
              <a:ext uri="{FF2B5EF4-FFF2-40B4-BE49-F238E27FC236}">
                <a16:creationId xmlns:a16="http://schemas.microsoft.com/office/drawing/2014/main" id="{F18B85F6-06D0-1C4F-8CFF-4D16394B344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37" name="TextBox 36">
            <a:extLst>
              <a:ext uri="{FF2B5EF4-FFF2-40B4-BE49-F238E27FC236}">
                <a16:creationId xmlns:a16="http://schemas.microsoft.com/office/drawing/2014/main" id="{A38FDCB5-7E3E-D74C-860D-DAC4691F4EBE}"/>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38" name="Google Shape;13;p26">
            <a:extLst>
              <a:ext uri="{FF2B5EF4-FFF2-40B4-BE49-F238E27FC236}">
                <a16:creationId xmlns:a16="http://schemas.microsoft.com/office/drawing/2014/main" id="{C90F087C-0F27-3C4A-A4D6-4B95B2A3FB76}"/>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23" name="Section Title">
            <a:extLst>
              <a:ext uri="{FF2B5EF4-FFF2-40B4-BE49-F238E27FC236}">
                <a16:creationId xmlns:a16="http://schemas.microsoft.com/office/drawing/2014/main" id="{810BFDF4-D883-5B43-B6C5-D8A2862E9B4F}"/>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52567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fographics Sign off">
    <p:bg>
      <p:bgPr>
        <a:solidFill>
          <a:schemeClr val="bg1"/>
        </a:solidFill>
        <a:effectLst/>
      </p:bgPr>
    </p:bg>
    <p:spTree>
      <p:nvGrpSpPr>
        <p:cNvPr id="1" name=""/>
        <p:cNvGrpSpPr/>
        <p:nvPr/>
      </p:nvGrpSpPr>
      <p:grpSpPr>
        <a:xfrm>
          <a:off x="0" y="0"/>
          <a:ext cx="0" cy="0"/>
          <a:chOff x="0" y="0"/>
          <a:chExt cx="0" cy="0"/>
        </a:xfrm>
      </p:grpSpPr>
      <p:sp>
        <p:nvSpPr>
          <p:cNvPr id="21" name="Text Placeholder 30">
            <a:extLst>
              <a:ext uri="{FF2B5EF4-FFF2-40B4-BE49-F238E27FC236}">
                <a16:creationId xmlns:a16="http://schemas.microsoft.com/office/drawing/2014/main" id="{BA25FFD6-3FF4-E045-84A7-FC37EEE49154}"/>
              </a:ext>
            </a:extLst>
          </p:cNvPr>
          <p:cNvSpPr>
            <a:spLocks noGrp="1"/>
          </p:cNvSpPr>
          <p:nvPr>
            <p:ph type="body" sz="quarter" idx="17" hasCustomPrompt="1"/>
          </p:nvPr>
        </p:nvSpPr>
        <p:spPr>
          <a:xfrm>
            <a:off x="609600" y="943958"/>
            <a:ext cx="10972800" cy="1137057"/>
          </a:xfrm>
        </p:spPr>
        <p:txBody>
          <a:bodyPr lIns="0" tIns="0" rIns="0" bIns="0" anchor="t">
            <a:noAutofit/>
          </a:bodyPr>
          <a:lstStyle>
            <a:lvl1pPr marL="0" indent="0">
              <a:lnSpc>
                <a:spcPct val="100000"/>
              </a:lnSpc>
              <a:buNone/>
              <a:defRPr sz="4000" b="0">
                <a:solidFill>
                  <a:schemeClr val="tx2"/>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Infographic heading goes here</a:t>
            </a:r>
          </a:p>
        </p:txBody>
      </p:sp>
      <p:sp>
        <p:nvSpPr>
          <p:cNvPr id="24" name="Text Placeholder 2">
            <a:extLst>
              <a:ext uri="{FF2B5EF4-FFF2-40B4-BE49-F238E27FC236}">
                <a16:creationId xmlns:a16="http://schemas.microsoft.com/office/drawing/2014/main" id="{7F9135DD-9262-5543-8507-0233D49FAB2F}"/>
              </a:ext>
            </a:extLst>
          </p:cNvPr>
          <p:cNvSpPr>
            <a:spLocks noGrp="1"/>
          </p:cNvSpPr>
          <p:nvPr>
            <p:ph type="body" idx="1" hasCustomPrompt="1"/>
          </p:nvPr>
        </p:nvSpPr>
        <p:spPr>
          <a:xfrm>
            <a:off x="609441" y="3054901"/>
            <a:ext cx="3145567"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5" name="Text Placeholder 2">
            <a:extLst>
              <a:ext uri="{FF2B5EF4-FFF2-40B4-BE49-F238E27FC236}">
                <a16:creationId xmlns:a16="http://schemas.microsoft.com/office/drawing/2014/main" id="{21B316C4-5D41-C540-A8B2-1D2F3483BBC6}"/>
              </a:ext>
            </a:extLst>
          </p:cNvPr>
          <p:cNvSpPr>
            <a:spLocks noGrp="1"/>
          </p:cNvSpPr>
          <p:nvPr>
            <p:ph type="body" idx="18" hasCustomPrompt="1"/>
          </p:nvPr>
        </p:nvSpPr>
        <p:spPr>
          <a:xfrm>
            <a:off x="4520230" y="3054901"/>
            <a:ext cx="3145567"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6" name="Text Placeholder 2">
            <a:extLst>
              <a:ext uri="{FF2B5EF4-FFF2-40B4-BE49-F238E27FC236}">
                <a16:creationId xmlns:a16="http://schemas.microsoft.com/office/drawing/2014/main" id="{FB1E60B8-DD6D-AA47-8D57-8DECCF418BC4}"/>
              </a:ext>
            </a:extLst>
          </p:cNvPr>
          <p:cNvSpPr>
            <a:spLocks noGrp="1"/>
          </p:cNvSpPr>
          <p:nvPr>
            <p:ph type="body" idx="19" hasCustomPrompt="1"/>
          </p:nvPr>
        </p:nvSpPr>
        <p:spPr>
          <a:xfrm>
            <a:off x="8436833" y="3054901"/>
            <a:ext cx="3145567"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7" name="Text Placeholder 3">
            <a:extLst>
              <a:ext uri="{FF2B5EF4-FFF2-40B4-BE49-F238E27FC236}">
                <a16:creationId xmlns:a16="http://schemas.microsoft.com/office/drawing/2014/main" id="{21C587A8-EB2C-1349-9602-61DB83752BA8}"/>
              </a:ext>
            </a:extLst>
          </p:cNvPr>
          <p:cNvSpPr>
            <a:spLocks noGrp="1"/>
          </p:cNvSpPr>
          <p:nvPr>
            <p:ph type="body" sz="quarter" idx="22"/>
          </p:nvPr>
        </p:nvSpPr>
        <p:spPr>
          <a:xfrm>
            <a:off x="609600" y="3628621"/>
            <a:ext cx="3145105" cy="757778"/>
          </a:xfrm>
        </p:spPr>
        <p:txBody>
          <a:bodyPr/>
          <a:lstStyle>
            <a:lvl1pPr marL="0" indent="0">
              <a:buNone/>
              <a:defRPr>
                <a:solidFill>
                  <a:schemeClr val="tx1"/>
                </a:solidFill>
              </a:defRPr>
            </a:lvl1pPr>
          </a:lstStyle>
          <a:p>
            <a:pPr lvl="0"/>
            <a:r>
              <a:rPr lang="en-US"/>
              <a:t>Click to edit Master text styles</a:t>
            </a:r>
          </a:p>
        </p:txBody>
      </p:sp>
      <p:sp>
        <p:nvSpPr>
          <p:cNvPr id="28" name="Text Placeholder 3">
            <a:extLst>
              <a:ext uri="{FF2B5EF4-FFF2-40B4-BE49-F238E27FC236}">
                <a16:creationId xmlns:a16="http://schemas.microsoft.com/office/drawing/2014/main" id="{D47699DA-DCB0-B84D-A32C-A04663628D8F}"/>
              </a:ext>
            </a:extLst>
          </p:cNvPr>
          <p:cNvSpPr>
            <a:spLocks noGrp="1"/>
          </p:cNvSpPr>
          <p:nvPr>
            <p:ph type="body" sz="quarter" idx="23"/>
          </p:nvPr>
        </p:nvSpPr>
        <p:spPr>
          <a:xfrm>
            <a:off x="4520892" y="3628621"/>
            <a:ext cx="3145105" cy="757778"/>
          </a:xfrm>
        </p:spPr>
        <p:txBody>
          <a:bodyPr/>
          <a:lstStyle>
            <a:lvl1pPr marL="0" indent="0">
              <a:buNone/>
              <a:defRPr>
                <a:solidFill>
                  <a:schemeClr val="tx1"/>
                </a:solidFill>
              </a:defRPr>
            </a:lvl1pPr>
          </a:lstStyle>
          <a:p>
            <a:pPr lvl="0"/>
            <a:r>
              <a:rPr lang="en-US"/>
              <a:t>Click to edit Master text styles</a:t>
            </a:r>
          </a:p>
        </p:txBody>
      </p:sp>
      <p:sp>
        <p:nvSpPr>
          <p:cNvPr id="29" name="Text Placeholder 3">
            <a:extLst>
              <a:ext uri="{FF2B5EF4-FFF2-40B4-BE49-F238E27FC236}">
                <a16:creationId xmlns:a16="http://schemas.microsoft.com/office/drawing/2014/main" id="{8B2FADF6-339E-B746-ADF0-9A98B815E8EA}"/>
              </a:ext>
            </a:extLst>
          </p:cNvPr>
          <p:cNvSpPr>
            <a:spLocks noGrp="1"/>
          </p:cNvSpPr>
          <p:nvPr>
            <p:ph type="body" sz="quarter" idx="24"/>
          </p:nvPr>
        </p:nvSpPr>
        <p:spPr>
          <a:xfrm>
            <a:off x="8434185" y="3628621"/>
            <a:ext cx="3145105" cy="781560"/>
          </a:xfrm>
        </p:spPr>
        <p:txBody>
          <a:bodyPr/>
          <a:lstStyle>
            <a:lvl1pPr marL="0" indent="0">
              <a:buNone/>
              <a:defRPr>
                <a:solidFill>
                  <a:schemeClr val="tx1"/>
                </a:solidFill>
              </a:defRPr>
            </a:lvl1pPr>
          </a:lstStyle>
          <a:p>
            <a:pPr lvl="0"/>
            <a:r>
              <a:rPr lang="en-US"/>
              <a:t>Click to edit Master text styles</a:t>
            </a:r>
          </a:p>
        </p:txBody>
      </p:sp>
      <p:sp>
        <p:nvSpPr>
          <p:cNvPr id="30" name="Text Placeholder 2">
            <a:extLst>
              <a:ext uri="{FF2B5EF4-FFF2-40B4-BE49-F238E27FC236}">
                <a16:creationId xmlns:a16="http://schemas.microsoft.com/office/drawing/2014/main" id="{8DC41032-9186-734C-9457-D4D934D4F7F6}"/>
              </a:ext>
            </a:extLst>
          </p:cNvPr>
          <p:cNvSpPr>
            <a:spLocks noGrp="1"/>
          </p:cNvSpPr>
          <p:nvPr>
            <p:ph type="body" idx="25" hasCustomPrompt="1"/>
          </p:nvPr>
        </p:nvSpPr>
        <p:spPr>
          <a:xfrm>
            <a:off x="609441" y="4558762"/>
            <a:ext cx="3145567"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1" name="Text Placeholder 2">
            <a:extLst>
              <a:ext uri="{FF2B5EF4-FFF2-40B4-BE49-F238E27FC236}">
                <a16:creationId xmlns:a16="http://schemas.microsoft.com/office/drawing/2014/main" id="{5AA60978-98F1-3943-9389-621444849FC9}"/>
              </a:ext>
            </a:extLst>
          </p:cNvPr>
          <p:cNvSpPr>
            <a:spLocks noGrp="1"/>
          </p:cNvSpPr>
          <p:nvPr>
            <p:ph type="body" idx="26" hasCustomPrompt="1"/>
          </p:nvPr>
        </p:nvSpPr>
        <p:spPr>
          <a:xfrm>
            <a:off x="4520230" y="4558762"/>
            <a:ext cx="3145567"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2" name="Text Placeholder 2">
            <a:extLst>
              <a:ext uri="{FF2B5EF4-FFF2-40B4-BE49-F238E27FC236}">
                <a16:creationId xmlns:a16="http://schemas.microsoft.com/office/drawing/2014/main" id="{98B5A482-9294-BC4D-B5B9-CD93884DD931}"/>
              </a:ext>
            </a:extLst>
          </p:cNvPr>
          <p:cNvSpPr>
            <a:spLocks noGrp="1"/>
          </p:cNvSpPr>
          <p:nvPr>
            <p:ph type="body" idx="27" hasCustomPrompt="1"/>
          </p:nvPr>
        </p:nvSpPr>
        <p:spPr>
          <a:xfrm>
            <a:off x="8438465" y="4558762"/>
            <a:ext cx="3140826" cy="492443"/>
          </a:xfrm>
        </p:spPr>
        <p:txBody>
          <a:bodyPr anchor="b" anchorCtr="0">
            <a:noAutofit/>
          </a:bodyPr>
          <a:lstStyle>
            <a:lvl1pPr marL="0" indent="0">
              <a:buNone/>
              <a:defRPr sz="3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3" name="Text Placeholder 3">
            <a:extLst>
              <a:ext uri="{FF2B5EF4-FFF2-40B4-BE49-F238E27FC236}">
                <a16:creationId xmlns:a16="http://schemas.microsoft.com/office/drawing/2014/main" id="{4A0BAB65-8371-684D-8DC9-9F501ABDD90E}"/>
              </a:ext>
            </a:extLst>
          </p:cNvPr>
          <p:cNvSpPr>
            <a:spLocks noGrp="1"/>
          </p:cNvSpPr>
          <p:nvPr>
            <p:ph type="body" sz="quarter" idx="28"/>
          </p:nvPr>
        </p:nvSpPr>
        <p:spPr>
          <a:xfrm>
            <a:off x="609600" y="5132482"/>
            <a:ext cx="3145105" cy="757777"/>
          </a:xfrm>
        </p:spPr>
        <p:txBody>
          <a:bodyPr/>
          <a:lstStyle>
            <a:lvl1pPr marL="0" indent="0">
              <a:buNone/>
              <a:defRPr>
                <a:solidFill>
                  <a:schemeClr val="tx1"/>
                </a:solidFill>
              </a:defRPr>
            </a:lvl1pPr>
          </a:lstStyle>
          <a:p>
            <a:pPr lvl="0"/>
            <a:r>
              <a:rPr lang="en-US"/>
              <a:t>Click to edit Master text styles</a:t>
            </a:r>
          </a:p>
        </p:txBody>
      </p:sp>
      <p:sp>
        <p:nvSpPr>
          <p:cNvPr id="34" name="Text Placeholder 3">
            <a:extLst>
              <a:ext uri="{FF2B5EF4-FFF2-40B4-BE49-F238E27FC236}">
                <a16:creationId xmlns:a16="http://schemas.microsoft.com/office/drawing/2014/main" id="{D37F0A9C-0032-F149-812F-968409D2C3CE}"/>
              </a:ext>
            </a:extLst>
          </p:cNvPr>
          <p:cNvSpPr>
            <a:spLocks noGrp="1"/>
          </p:cNvSpPr>
          <p:nvPr>
            <p:ph type="body" sz="quarter" idx="29"/>
          </p:nvPr>
        </p:nvSpPr>
        <p:spPr>
          <a:xfrm>
            <a:off x="4520892" y="5132482"/>
            <a:ext cx="3145105" cy="757777"/>
          </a:xfrm>
        </p:spPr>
        <p:txBody>
          <a:bodyPr/>
          <a:lstStyle>
            <a:lvl1pPr marL="0" indent="0">
              <a:buNone/>
              <a:defRPr>
                <a:solidFill>
                  <a:schemeClr val="tx1"/>
                </a:solidFill>
              </a:defRPr>
            </a:lvl1pPr>
          </a:lstStyle>
          <a:p>
            <a:pPr lvl="0"/>
            <a:r>
              <a:rPr lang="en-US"/>
              <a:t>Click to edit Master text styles</a:t>
            </a:r>
          </a:p>
        </p:txBody>
      </p:sp>
      <p:sp>
        <p:nvSpPr>
          <p:cNvPr id="35" name="Text Placeholder 3">
            <a:extLst>
              <a:ext uri="{FF2B5EF4-FFF2-40B4-BE49-F238E27FC236}">
                <a16:creationId xmlns:a16="http://schemas.microsoft.com/office/drawing/2014/main" id="{9321A6A3-ACD6-2749-991C-370963AEB0C1}"/>
              </a:ext>
            </a:extLst>
          </p:cNvPr>
          <p:cNvSpPr>
            <a:spLocks noGrp="1"/>
          </p:cNvSpPr>
          <p:nvPr>
            <p:ph type="body" sz="quarter" idx="30"/>
          </p:nvPr>
        </p:nvSpPr>
        <p:spPr>
          <a:xfrm>
            <a:off x="8434185" y="5132482"/>
            <a:ext cx="3145105" cy="757777"/>
          </a:xfrm>
        </p:spPr>
        <p:txBody>
          <a:bodyPr/>
          <a:lstStyle>
            <a:lvl1pPr marL="0" indent="0">
              <a:buNone/>
              <a:defRPr>
                <a:solidFill>
                  <a:schemeClr val="tx1"/>
                </a:solidFill>
              </a:defRPr>
            </a:lvl1pPr>
          </a:lstStyle>
          <a:p>
            <a:pPr lvl="0"/>
            <a:r>
              <a:rPr lang="en-US"/>
              <a:t>Click to edit Master text styles</a:t>
            </a:r>
          </a:p>
        </p:txBody>
      </p:sp>
      <p:sp>
        <p:nvSpPr>
          <p:cNvPr id="16" name="Content Placeholder 12">
            <a:extLst>
              <a:ext uri="{FF2B5EF4-FFF2-40B4-BE49-F238E27FC236}">
                <a16:creationId xmlns:a16="http://schemas.microsoft.com/office/drawing/2014/main" id="{02B28791-499E-B94D-97E3-DD649C2A9FA2}"/>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73622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nfographics Sign off: Orange">
    <p:bg>
      <p:bgPr>
        <a:solidFill>
          <a:schemeClr val="accent1"/>
        </a:solidFill>
        <a:effectLst/>
      </p:bgPr>
    </p:bg>
    <p:spTree>
      <p:nvGrpSpPr>
        <p:cNvPr id="1" name=""/>
        <p:cNvGrpSpPr/>
        <p:nvPr/>
      </p:nvGrpSpPr>
      <p:grpSpPr>
        <a:xfrm>
          <a:off x="0" y="0"/>
          <a:ext cx="0" cy="0"/>
          <a:chOff x="0" y="0"/>
          <a:chExt cx="0" cy="0"/>
        </a:xfrm>
      </p:grpSpPr>
      <p:sp>
        <p:nvSpPr>
          <p:cNvPr id="21" name="Text Placeholder 30">
            <a:extLst>
              <a:ext uri="{FF2B5EF4-FFF2-40B4-BE49-F238E27FC236}">
                <a16:creationId xmlns:a16="http://schemas.microsoft.com/office/drawing/2014/main" id="{BA25FFD6-3FF4-E045-84A7-FC37EEE49154}"/>
              </a:ext>
            </a:extLst>
          </p:cNvPr>
          <p:cNvSpPr>
            <a:spLocks noGrp="1"/>
          </p:cNvSpPr>
          <p:nvPr>
            <p:ph type="body" sz="quarter" idx="17" hasCustomPrompt="1"/>
          </p:nvPr>
        </p:nvSpPr>
        <p:spPr>
          <a:xfrm>
            <a:off x="609600" y="943958"/>
            <a:ext cx="10972800" cy="1137057"/>
          </a:xfrm>
        </p:spPr>
        <p:txBody>
          <a:bodyPr lIns="0" tIns="0" rIns="0" bIns="0" anchor="t">
            <a:noAutofit/>
          </a:bodyPr>
          <a:lstStyle>
            <a:lvl1pPr marL="0" indent="0">
              <a:lnSpc>
                <a:spcPct val="100000"/>
              </a:lnSpc>
              <a:buNone/>
              <a:defRPr sz="4000" b="0">
                <a:solidFill>
                  <a:schemeClr val="bg1"/>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Infographic heading goes here</a:t>
            </a:r>
          </a:p>
        </p:txBody>
      </p:sp>
      <p:sp>
        <p:nvSpPr>
          <p:cNvPr id="24" name="Text Placeholder 2">
            <a:extLst>
              <a:ext uri="{FF2B5EF4-FFF2-40B4-BE49-F238E27FC236}">
                <a16:creationId xmlns:a16="http://schemas.microsoft.com/office/drawing/2014/main" id="{7F9135DD-9262-5543-8507-0233D49FAB2F}"/>
              </a:ext>
            </a:extLst>
          </p:cNvPr>
          <p:cNvSpPr>
            <a:spLocks noGrp="1"/>
          </p:cNvSpPr>
          <p:nvPr>
            <p:ph type="body" idx="1" hasCustomPrompt="1"/>
          </p:nvPr>
        </p:nvSpPr>
        <p:spPr>
          <a:xfrm>
            <a:off x="609441" y="3054901"/>
            <a:ext cx="3145567"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5" name="Text Placeholder 2">
            <a:extLst>
              <a:ext uri="{FF2B5EF4-FFF2-40B4-BE49-F238E27FC236}">
                <a16:creationId xmlns:a16="http://schemas.microsoft.com/office/drawing/2014/main" id="{21B316C4-5D41-C540-A8B2-1D2F3483BBC6}"/>
              </a:ext>
            </a:extLst>
          </p:cNvPr>
          <p:cNvSpPr>
            <a:spLocks noGrp="1"/>
          </p:cNvSpPr>
          <p:nvPr>
            <p:ph type="body" idx="18" hasCustomPrompt="1"/>
          </p:nvPr>
        </p:nvSpPr>
        <p:spPr>
          <a:xfrm>
            <a:off x="4520230" y="3054901"/>
            <a:ext cx="3145567"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6" name="Text Placeholder 2">
            <a:extLst>
              <a:ext uri="{FF2B5EF4-FFF2-40B4-BE49-F238E27FC236}">
                <a16:creationId xmlns:a16="http://schemas.microsoft.com/office/drawing/2014/main" id="{FB1E60B8-DD6D-AA47-8D57-8DECCF418BC4}"/>
              </a:ext>
            </a:extLst>
          </p:cNvPr>
          <p:cNvSpPr>
            <a:spLocks noGrp="1"/>
          </p:cNvSpPr>
          <p:nvPr>
            <p:ph type="body" idx="19" hasCustomPrompt="1"/>
          </p:nvPr>
        </p:nvSpPr>
        <p:spPr>
          <a:xfrm>
            <a:off x="8436833" y="3054901"/>
            <a:ext cx="3145567"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7" name="Text Placeholder 3">
            <a:extLst>
              <a:ext uri="{FF2B5EF4-FFF2-40B4-BE49-F238E27FC236}">
                <a16:creationId xmlns:a16="http://schemas.microsoft.com/office/drawing/2014/main" id="{21C587A8-EB2C-1349-9602-61DB83752BA8}"/>
              </a:ext>
            </a:extLst>
          </p:cNvPr>
          <p:cNvSpPr>
            <a:spLocks noGrp="1"/>
          </p:cNvSpPr>
          <p:nvPr>
            <p:ph type="body" sz="quarter" idx="22"/>
          </p:nvPr>
        </p:nvSpPr>
        <p:spPr>
          <a:xfrm>
            <a:off x="609600" y="3628621"/>
            <a:ext cx="3145105" cy="757778"/>
          </a:xfrm>
        </p:spPr>
        <p:txBody>
          <a:bodyPr/>
          <a:lstStyle>
            <a:lvl1pPr marL="0" indent="0">
              <a:buNone/>
              <a:defRPr>
                <a:solidFill>
                  <a:schemeClr val="bg1"/>
                </a:solidFill>
              </a:defRPr>
            </a:lvl1pPr>
          </a:lstStyle>
          <a:p>
            <a:pPr lvl="0"/>
            <a:r>
              <a:rPr lang="en-US"/>
              <a:t>Click to edit Master text styles</a:t>
            </a:r>
          </a:p>
        </p:txBody>
      </p:sp>
      <p:sp>
        <p:nvSpPr>
          <p:cNvPr id="28" name="Text Placeholder 3">
            <a:extLst>
              <a:ext uri="{FF2B5EF4-FFF2-40B4-BE49-F238E27FC236}">
                <a16:creationId xmlns:a16="http://schemas.microsoft.com/office/drawing/2014/main" id="{D47699DA-DCB0-B84D-A32C-A04663628D8F}"/>
              </a:ext>
            </a:extLst>
          </p:cNvPr>
          <p:cNvSpPr>
            <a:spLocks noGrp="1"/>
          </p:cNvSpPr>
          <p:nvPr>
            <p:ph type="body" sz="quarter" idx="23"/>
          </p:nvPr>
        </p:nvSpPr>
        <p:spPr>
          <a:xfrm>
            <a:off x="4520892" y="3628621"/>
            <a:ext cx="3145105" cy="757778"/>
          </a:xfrm>
        </p:spPr>
        <p:txBody>
          <a:bodyPr/>
          <a:lstStyle>
            <a:lvl1pPr marL="0" indent="0">
              <a:buNone/>
              <a:defRPr>
                <a:solidFill>
                  <a:schemeClr val="bg2"/>
                </a:solidFill>
              </a:defRPr>
            </a:lvl1pPr>
          </a:lstStyle>
          <a:p>
            <a:pPr lvl="0"/>
            <a:r>
              <a:rPr lang="en-US"/>
              <a:t>Click to edit Master text styles</a:t>
            </a:r>
          </a:p>
        </p:txBody>
      </p:sp>
      <p:sp>
        <p:nvSpPr>
          <p:cNvPr id="29" name="Text Placeholder 3">
            <a:extLst>
              <a:ext uri="{FF2B5EF4-FFF2-40B4-BE49-F238E27FC236}">
                <a16:creationId xmlns:a16="http://schemas.microsoft.com/office/drawing/2014/main" id="{8B2FADF6-339E-B746-ADF0-9A98B815E8EA}"/>
              </a:ext>
            </a:extLst>
          </p:cNvPr>
          <p:cNvSpPr>
            <a:spLocks noGrp="1"/>
          </p:cNvSpPr>
          <p:nvPr>
            <p:ph type="body" sz="quarter" idx="24"/>
          </p:nvPr>
        </p:nvSpPr>
        <p:spPr>
          <a:xfrm>
            <a:off x="8434185" y="3628621"/>
            <a:ext cx="3145105" cy="781560"/>
          </a:xfrm>
        </p:spPr>
        <p:txBody>
          <a:bodyPr/>
          <a:lstStyle>
            <a:lvl1pPr marL="0" indent="0">
              <a:buNone/>
              <a:defRPr>
                <a:solidFill>
                  <a:schemeClr val="bg2"/>
                </a:solidFill>
              </a:defRPr>
            </a:lvl1pPr>
          </a:lstStyle>
          <a:p>
            <a:pPr lvl="0"/>
            <a:r>
              <a:rPr lang="en-US"/>
              <a:t>Click to edit Master text styles</a:t>
            </a:r>
          </a:p>
        </p:txBody>
      </p:sp>
      <p:sp>
        <p:nvSpPr>
          <p:cNvPr id="30" name="Text Placeholder 2">
            <a:extLst>
              <a:ext uri="{FF2B5EF4-FFF2-40B4-BE49-F238E27FC236}">
                <a16:creationId xmlns:a16="http://schemas.microsoft.com/office/drawing/2014/main" id="{8DC41032-9186-734C-9457-D4D934D4F7F6}"/>
              </a:ext>
            </a:extLst>
          </p:cNvPr>
          <p:cNvSpPr>
            <a:spLocks noGrp="1"/>
          </p:cNvSpPr>
          <p:nvPr>
            <p:ph type="body" idx="25" hasCustomPrompt="1"/>
          </p:nvPr>
        </p:nvSpPr>
        <p:spPr>
          <a:xfrm>
            <a:off x="609441" y="4558762"/>
            <a:ext cx="3145567"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1" name="Text Placeholder 2">
            <a:extLst>
              <a:ext uri="{FF2B5EF4-FFF2-40B4-BE49-F238E27FC236}">
                <a16:creationId xmlns:a16="http://schemas.microsoft.com/office/drawing/2014/main" id="{5AA60978-98F1-3943-9389-621444849FC9}"/>
              </a:ext>
            </a:extLst>
          </p:cNvPr>
          <p:cNvSpPr>
            <a:spLocks noGrp="1"/>
          </p:cNvSpPr>
          <p:nvPr>
            <p:ph type="body" idx="26" hasCustomPrompt="1"/>
          </p:nvPr>
        </p:nvSpPr>
        <p:spPr>
          <a:xfrm>
            <a:off x="4520230" y="4558762"/>
            <a:ext cx="3145567"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2" name="Text Placeholder 2">
            <a:extLst>
              <a:ext uri="{FF2B5EF4-FFF2-40B4-BE49-F238E27FC236}">
                <a16:creationId xmlns:a16="http://schemas.microsoft.com/office/drawing/2014/main" id="{98B5A482-9294-BC4D-B5B9-CD93884DD931}"/>
              </a:ext>
            </a:extLst>
          </p:cNvPr>
          <p:cNvSpPr>
            <a:spLocks noGrp="1"/>
          </p:cNvSpPr>
          <p:nvPr>
            <p:ph type="body" idx="27" hasCustomPrompt="1"/>
          </p:nvPr>
        </p:nvSpPr>
        <p:spPr>
          <a:xfrm>
            <a:off x="8438465" y="4558762"/>
            <a:ext cx="3140826" cy="492443"/>
          </a:xfrm>
        </p:spPr>
        <p:txBody>
          <a:bodyPr anchor="b" anchorCtr="0">
            <a:noAutofit/>
          </a:bodyPr>
          <a:lstStyle>
            <a:lvl1pPr marL="0" indent="0">
              <a:buNone/>
              <a:defRPr sz="3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3" name="Text Placeholder 3">
            <a:extLst>
              <a:ext uri="{FF2B5EF4-FFF2-40B4-BE49-F238E27FC236}">
                <a16:creationId xmlns:a16="http://schemas.microsoft.com/office/drawing/2014/main" id="{4A0BAB65-8371-684D-8DC9-9F501ABDD90E}"/>
              </a:ext>
            </a:extLst>
          </p:cNvPr>
          <p:cNvSpPr>
            <a:spLocks noGrp="1"/>
          </p:cNvSpPr>
          <p:nvPr>
            <p:ph type="body" sz="quarter" idx="28"/>
          </p:nvPr>
        </p:nvSpPr>
        <p:spPr>
          <a:xfrm>
            <a:off x="609600" y="5132482"/>
            <a:ext cx="3145105" cy="757777"/>
          </a:xfrm>
        </p:spPr>
        <p:txBody>
          <a:bodyPr/>
          <a:lstStyle>
            <a:lvl1pPr marL="0" indent="0">
              <a:buNone/>
              <a:defRPr>
                <a:solidFill>
                  <a:schemeClr val="bg2"/>
                </a:solidFill>
              </a:defRPr>
            </a:lvl1pPr>
          </a:lstStyle>
          <a:p>
            <a:pPr lvl="0"/>
            <a:r>
              <a:rPr lang="en-US"/>
              <a:t>Click to edit Master text styles</a:t>
            </a:r>
          </a:p>
        </p:txBody>
      </p:sp>
      <p:sp>
        <p:nvSpPr>
          <p:cNvPr id="34" name="Text Placeholder 3">
            <a:extLst>
              <a:ext uri="{FF2B5EF4-FFF2-40B4-BE49-F238E27FC236}">
                <a16:creationId xmlns:a16="http://schemas.microsoft.com/office/drawing/2014/main" id="{D37F0A9C-0032-F149-812F-968409D2C3CE}"/>
              </a:ext>
            </a:extLst>
          </p:cNvPr>
          <p:cNvSpPr>
            <a:spLocks noGrp="1"/>
          </p:cNvSpPr>
          <p:nvPr>
            <p:ph type="body" sz="quarter" idx="29"/>
          </p:nvPr>
        </p:nvSpPr>
        <p:spPr>
          <a:xfrm>
            <a:off x="4520892" y="5132482"/>
            <a:ext cx="3145105" cy="757777"/>
          </a:xfrm>
        </p:spPr>
        <p:txBody>
          <a:bodyPr/>
          <a:lstStyle>
            <a:lvl1pPr marL="0" indent="0">
              <a:buNone/>
              <a:defRPr>
                <a:solidFill>
                  <a:schemeClr val="bg2"/>
                </a:solidFill>
              </a:defRPr>
            </a:lvl1pPr>
          </a:lstStyle>
          <a:p>
            <a:pPr lvl="0"/>
            <a:r>
              <a:rPr lang="en-US"/>
              <a:t>Click to edit Master text styles</a:t>
            </a:r>
          </a:p>
        </p:txBody>
      </p:sp>
      <p:sp>
        <p:nvSpPr>
          <p:cNvPr id="35" name="Text Placeholder 3">
            <a:extLst>
              <a:ext uri="{FF2B5EF4-FFF2-40B4-BE49-F238E27FC236}">
                <a16:creationId xmlns:a16="http://schemas.microsoft.com/office/drawing/2014/main" id="{9321A6A3-ACD6-2749-991C-370963AEB0C1}"/>
              </a:ext>
            </a:extLst>
          </p:cNvPr>
          <p:cNvSpPr>
            <a:spLocks noGrp="1"/>
          </p:cNvSpPr>
          <p:nvPr>
            <p:ph type="body" sz="quarter" idx="30"/>
          </p:nvPr>
        </p:nvSpPr>
        <p:spPr>
          <a:xfrm>
            <a:off x="8434185" y="5132482"/>
            <a:ext cx="3145105" cy="757777"/>
          </a:xfrm>
        </p:spPr>
        <p:txBody>
          <a:bodyPr/>
          <a:lstStyle>
            <a:lvl1pPr marL="0" indent="0">
              <a:buNone/>
              <a:defRPr>
                <a:solidFill>
                  <a:schemeClr val="bg2"/>
                </a:solidFill>
              </a:defRPr>
            </a:lvl1pPr>
          </a:lstStyle>
          <a:p>
            <a:pPr lvl="0"/>
            <a:r>
              <a:rPr lang="en-US"/>
              <a:t>Click to edit Master text styles</a:t>
            </a:r>
          </a:p>
        </p:txBody>
      </p:sp>
      <p:sp>
        <p:nvSpPr>
          <p:cNvPr id="23" name="TextBox 22">
            <a:extLst>
              <a:ext uri="{FF2B5EF4-FFF2-40B4-BE49-F238E27FC236}">
                <a16:creationId xmlns:a16="http://schemas.microsoft.com/office/drawing/2014/main" id="{099C257D-00D1-7840-9BA9-774E33ED3A1F}"/>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41" name="TextBox 40">
            <a:extLst>
              <a:ext uri="{FF2B5EF4-FFF2-40B4-BE49-F238E27FC236}">
                <a16:creationId xmlns:a16="http://schemas.microsoft.com/office/drawing/2014/main" id="{F719D35F-175D-0541-A2D4-A4457C0DDA0D}"/>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42" name="Picture 41">
            <a:extLst>
              <a:ext uri="{FF2B5EF4-FFF2-40B4-BE49-F238E27FC236}">
                <a16:creationId xmlns:a16="http://schemas.microsoft.com/office/drawing/2014/main" id="{EE4297A2-13DB-124A-98C0-D4DD1974FAE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43" name="TextBox 42">
            <a:extLst>
              <a:ext uri="{FF2B5EF4-FFF2-40B4-BE49-F238E27FC236}">
                <a16:creationId xmlns:a16="http://schemas.microsoft.com/office/drawing/2014/main" id="{F61655DD-A974-494F-830F-D94E9D86851C}"/>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44" name="Google Shape;13;p26">
            <a:extLst>
              <a:ext uri="{FF2B5EF4-FFF2-40B4-BE49-F238E27FC236}">
                <a16:creationId xmlns:a16="http://schemas.microsoft.com/office/drawing/2014/main" id="{A01ED7C5-5ECE-DA42-940D-68C1A2E9A271}"/>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36" name="Content Placeholder 12">
            <a:extLst>
              <a:ext uri="{FF2B5EF4-FFF2-40B4-BE49-F238E27FC236}">
                <a16:creationId xmlns:a16="http://schemas.microsoft.com/office/drawing/2014/main" id="{3C6AF529-7164-FC44-A762-5F71F3404083}"/>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934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Text Infographics + icon area">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1691597" y="2505139"/>
            <a:ext cx="206341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5602386" y="2505139"/>
            <a:ext cx="206341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9518989" y="2505139"/>
            <a:ext cx="206341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1691597" y="3078859"/>
            <a:ext cx="2063108" cy="998460"/>
          </a:xfrm>
        </p:spPr>
        <p:txBody>
          <a:bodyPr/>
          <a:lstStyle>
            <a:lvl1pPr marL="0" indent="0">
              <a:buNone/>
              <a:defRPr/>
            </a:lvl1pPr>
          </a:lstStyle>
          <a:p>
            <a:pPr lvl="0"/>
            <a:r>
              <a:rPr lang="en-US"/>
              <a:t>Click to edit Master text styles</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5602889" y="3078859"/>
            <a:ext cx="2063108" cy="998460"/>
          </a:xfrm>
        </p:spPr>
        <p:txBody>
          <a:bodyPr/>
          <a:lstStyle>
            <a:lvl1pPr marL="0" indent="0">
              <a:buNone/>
              <a:defRPr/>
            </a:lvl1pPr>
          </a:lstStyle>
          <a:p>
            <a:pPr lvl="0"/>
            <a:r>
              <a:rPr lang="en-US"/>
              <a:t>Click to edit Master text styles</a:t>
            </a:r>
          </a:p>
        </p:txBody>
      </p:sp>
      <p:sp>
        <p:nvSpPr>
          <p:cNvPr id="26" name="Text Placeholder 3">
            <a:extLst>
              <a:ext uri="{FF2B5EF4-FFF2-40B4-BE49-F238E27FC236}">
                <a16:creationId xmlns:a16="http://schemas.microsoft.com/office/drawing/2014/main" id="{0E3443B4-145F-B34A-8EE5-15AE45900E9F}"/>
              </a:ext>
            </a:extLst>
          </p:cNvPr>
          <p:cNvSpPr>
            <a:spLocks noGrp="1"/>
          </p:cNvSpPr>
          <p:nvPr>
            <p:ph type="body" sz="quarter" idx="24"/>
          </p:nvPr>
        </p:nvSpPr>
        <p:spPr>
          <a:xfrm>
            <a:off x="9516182" y="3078859"/>
            <a:ext cx="2063108" cy="998460"/>
          </a:xfrm>
        </p:spPr>
        <p:txBody>
          <a:bodyPr/>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p>
            <a:r>
              <a:rPr lang="en-US"/>
              <a:t>Click to edit Master title style</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1691597" y="4430948"/>
            <a:ext cx="206341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5602386" y="4430948"/>
            <a:ext cx="206341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1" name="Text Placeholder 2">
            <a:extLst>
              <a:ext uri="{FF2B5EF4-FFF2-40B4-BE49-F238E27FC236}">
                <a16:creationId xmlns:a16="http://schemas.microsoft.com/office/drawing/2014/main" id="{5A374C1E-7F38-3647-9843-495FA6BCF62A}"/>
              </a:ext>
            </a:extLst>
          </p:cNvPr>
          <p:cNvSpPr>
            <a:spLocks noGrp="1"/>
          </p:cNvSpPr>
          <p:nvPr>
            <p:ph type="body" idx="27" hasCustomPrompt="1"/>
          </p:nvPr>
        </p:nvSpPr>
        <p:spPr>
          <a:xfrm>
            <a:off x="9518989" y="4430948"/>
            <a:ext cx="2060301" cy="492443"/>
          </a:xfrm>
        </p:spPr>
        <p:txBody>
          <a:bodyPr anchor="b" anchorCtr="0">
            <a:noAutofit/>
          </a:bodyPr>
          <a:lstStyle>
            <a:lvl1pPr marL="0" indent="0">
              <a:buNone/>
              <a:defRPr sz="32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1691597" y="5004668"/>
            <a:ext cx="2063108" cy="998460"/>
          </a:xfrm>
        </p:spPr>
        <p:txBody>
          <a:bodyPr/>
          <a:lstStyle>
            <a:lvl1pPr marL="0" indent="0">
              <a:buNone/>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5602889" y="5004668"/>
            <a:ext cx="2063108" cy="998460"/>
          </a:xfrm>
        </p:spPr>
        <p:txBody>
          <a:bodyPr/>
          <a:lstStyle>
            <a:lvl1pPr marL="0" indent="0">
              <a:buNone/>
              <a:defRPr/>
            </a:lvl1pPr>
          </a:lstStyle>
          <a:p>
            <a:pPr lvl="0"/>
            <a:r>
              <a:rPr lang="en-US"/>
              <a:t>Click to edit Master text styles</a:t>
            </a:r>
          </a:p>
        </p:txBody>
      </p:sp>
      <p:sp>
        <p:nvSpPr>
          <p:cNvPr id="36" name="Text Placeholder 3">
            <a:extLst>
              <a:ext uri="{FF2B5EF4-FFF2-40B4-BE49-F238E27FC236}">
                <a16:creationId xmlns:a16="http://schemas.microsoft.com/office/drawing/2014/main" id="{0BBF5059-AD91-D245-A3D3-2071AE102237}"/>
              </a:ext>
            </a:extLst>
          </p:cNvPr>
          <p:cNvSpPr>
            <a:spLocks noGrp="1"/>
          </p:cNvSpPr>
          <p:nvPr>
            <p:ph type="body" sz="quarter" idx="30"/>
          </p:nvPr>
        </p:nvSpPr>
        <p:spPr>
          <a:xfrm>
            <a:off x="9516182" y="5004668"/>
            <a:ext cx="2063108" cy="998460"/>
          </a:xfrm>
        </p:spPr>
        <p:txBody>
          <a:bodyPr/>
          <a:lstStyle>
            <a:lvl1pPr marL="0" indent="0">
              <a:buNone/>
              <a:defRPr/>
            </a:lvl1pPr>
          </a:lstStyle>
          <a:p>
            <a:pPr lvl="0"/>
            <a:r>
              <a:rPr lang="en-US"/>
              <a:t>Click to edit Master text styles</a:t>
            </a:r>
          </a:p>
        </p:txBody>
      </p:sp>
      <p:sp>
        <p:nvSpPr>
          <p:cNvPr id="16" name="Content Placeholder 12">
            <a:extLst>
              <a:ext uri="{FF2B5EF4-FFF2-40B4-BE49-F238E27FC236}">
                <a16:creationId xmlns:a16="http://schemas.microsoft.com/office/drawing/2014/main" id="{AD7DE733-6EB9-E944-AF6B-DABF88CD5D12}"/>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014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Picture Placeholder 313">
            <a:extLst>
              <a:ext uri="{FF2B5EF4-FFF2-40B4-BE49-F238E27FC236}">
                <a16:creationId xmlns:a16="http://schemas.microsoft.com/office/drawing/2014/main" id="{C86883EE-22D1-6918-2FEB-EC87CFE52172}"/>
              </a:ext>
            </a:extLst>
          </p:cNvPr>
          <p:cNvSpPr>
            <a:spLocks noGrp="1"/>
          </p:cNvSpPr>
          <p:nvPr>
            <p:ph type="pic" sz="quarter" idx="53" hasCustomPrompt="1"/>
          </p:nvPr>
        </p:nvSpPr>
        <p:spPr>
          <a:xfrm>
            <a:off x="7308000" y="2826677"/>
            <a:ext cx="2556000" cy="10800"/>
          </a:xfrm>
          <a:solidFill>
            <a:schemeClr val="tx2"/>
          </a:solidFill>
        </p:spPr>
        <p:txBody>
          <a:bodyPr>
            <a:noAutofit/>
          </a:bodyPr>
          <a:lstStyle>
            <a:lvl1pPr>
              <a:defRPr sz="100">
                <a:solidFill>
                  <a:schemeClr val="tx2"/>
                </a:solidFill>
              </a:defRPr>
            </a:lvl1pPr>
          </a:lstStyle>
          <a:p>
            <a:r>
              <a:rPr lang="en-US"/>
              <a:t>.</a:t>
            </a:r>
          </a:p>
        </p:txBody>
      </p:sp>
      <p:sp>
        <p:nvSpPr>
          <p:cNvPr id="10" name="Picture Placeholder 314">
            <a:extLst>
              <a:ext uri="{FF2B5EF4-FFF2-40B4-BE49-F238E27FC236}">
                <a16:creationId xmlns:a16="http://schemas.microsoft.com/office/drawing/2014/main" id="{3E42F5F6-2C48-E5A8-33E5-25B9E446EC06}"/>
              </a:ext>
            </a:extLst>
          </p:cNvPr>
          <p:cNvSpPr>
            <a:spLocks noGrp="1"/>
          </p:cNvSpPr>
          <p:nvPr>
            <p:ph type="pic" sz="quarter" idx="54" hasCustomPrompt="1"/>
          </p:nvPr>
        </p:nvSpPr>
        <p:spPr>
          <a:xfrm>
            <a:off x="7308000" y="4836470"/>
            <a:ext cx="2556000" cy="10800"/>
          </a:xfrm>
          <a:solidFill>
            <a:schemeClr val="tx2"/>
          </a:solidFill>
        </p:spPr>
        <p:txBody>
          <a:bodyPr>
            <a:noAutofit/>
          </a:bodyPr>
          <a:lstStyle>
            <a:lvl1pPr>
              <a:defRPr sz="100">
                <a:solidFill>
                  <a:schemeClr val="tx2"/>
                </a:solidFill>
              </a:defRPr>
            </a:lvl1pPr>
          </a:lstStyle>
          <a:p>
            <a:r>
              <a:rPr lang="en-US"/>
              <a:t>.</a:t>
            </a:r>
          </a:p>
        </p:txBody>
      </p:sp>
      <p:sp>
        <p:nvSpPr>
          <p:cNvPr id="19" name="Picture Placeholder 315">
            <a:extLst>
              <a:ext uri="{FF2B5EF4-FFF2-40B4-BE49-F238E27FC236}">
                <a16:creationId xmlns:a16="http://schemas.microsoft.com/office/drawing/2014/main" id="{632775C2-43BA-63BC-FB88-216B057362DF}"/>
              </a:ext>
            </a:extLst>
          </p:cNvPr>
          <p:cNvSpPr>
            <a:spLocks noGrp="1"/>
          </p:cNvSpPr>
          <p:nvPr>
            <p:ph type="pic" sz="quarter" idx="55" hasCustomPrompt="1"/>
          </p:nvPr>
        </p:nvSpPr>
        <p:spPr>
          <a:xfrm>
            <a:off x="3906000" y="2812587"/>
            <a:ext cx="2556000" cy="10800"/>
          </a:xfrm>
          <a:solidFill>
            <a:schemeClr val="tx2"/>
          </a:solidFill>
        </p:spPr>
        <p:txBody>
          <a:bodyPr>
            <a:noAutofit/>
          </a:bodyPr>
          <a:lstStyle>
            <a:lvl1pPr>
              <a:defRPr sz="100">
                <a:solidFill>
                  <a:schemeClr val="tx2"/>
                </a:solidFill>
              </a:defRPr>
            </a:lvl1pPr>
          </a:lstStyle>
          <a:p>
            <a:r>
              <a:rPr lang="en-US"/>
              <a:t>.</a:t>
            </a:r>
          </a:p>
        </p:txBody>
      </p:sp>
      <p:sp>
        <p:nvSpPr>
          <p:cNvPr id="20" name="Picture Placeholder 316">
            <a:extLst>
              <a:ext uri="{FF2B5EF4-FFF2-40B4-BE49-F238E27FC236}">
                <a16:creationId xmlns:a16="http://schemas.microsoft.com/office/drawing/2014/main" id="{FCC8FC16-5D0C-FD6D-E9D9-30C3B1424F57}"/>
              </a:ext>
            </a:extLst>
          </p:cNvPr>
          <p:cNvSpPr>
            <a:spLocks noGrp="1"/>
          </p:cNvSpPr>
          <p:nvPr>
            <p:ph type="pic" sz="quarter" idx="56" hasCustomPrompt="1"/>
          </p:nvPr>
        </p:nvSpPr>
        <p:spPr>
          <a:xfrm>
            <a:off x="3906000" y="4822380"/>
            <a:ext cx="2556000" cy="10800"/>
          </a:xfrm>
          <a:solidFill>
            <a:schemeClr val="tx2"/>
          </a:solidFill>
        </p:spPr>
        <p:txBody>
          <a:bodyPr>
            <a:noAutofit/>
          </a:bodyPr>
          <a:lstStyle>
            <a:lvl1pPr>
              <a:defRPr sz="100">
                <a:solidFill>
                  <a:schemeClr val="tx2"/>
                </a:solidFill>
              </a:defRPr>
            </a:lvl1pPr>
          </a:lstStyle>
          <a:p>
            <a:r>
              <a:rPr lang="en-US"/>
              <a:t>.</a:t>
            </a:r>
          </a:p>
        </p:txBody>
      </p:sp>
      <p:sp>
        <p:nvSpPr>
          <p:cNvPr id="21" name="Picture Placeholder 317">
            <a:extLst>
              <a:ext uri="{FF2B5EF4-FFF2-40B4-BE49-F238E27FC236}">
                <a16:creationId xmlns:a16="http://schemas.microsoft.com/office/drawing/2014/main" id="{52CDCC62-BEB8-1587-C790-F02B9315E871}"/>
              </a:ext>
            </a:extLst>
          </p:cNvPr>
          <p:cNvSpPr>
            <a:spLocks noGrp="1"/>
          </p:cNvSpPr>
          <p:nvPr>
            <p:ph type="pic" sz="quarter" idx="57" hasCustomPrompt="1"/>
          </p:nvPr>
        </p:nvSpPr>
        <p:spPr>
          <a:xfrm>
            <a:off x="504000" y="2812587"/>
            <a:ext cx="2556000" cy="10800"/>
          </a:xfrm>
          <a:solidFill>
            <a:schemeClr val="tx2"/>
          </a:solidFill>
        </p:spPr>
        <p:txBody>
          <a:bodyPr>
            <a:noAutofit/>
          </a:bodyPr>
          <a:lstStyle>
            <a:lvl1pPr>
              <a:defRPr sz="100">
                <a:solidFill>
                  <a:schemeClr val="tx2"/>
                </a:solidFill>
              </a:defRPr>
            </a:lvl1pPr>
          </a:lstStyle>
          <a:p>
            <a:r>
              <a:rPr lang="en-US"/>
              <a:t>.</a:t>
            </a:r>
          </a:p>
        </p:txBody>
      </p:sp>
      <p:sp>
        <p:nvSpPr>
          <p:cNvPr id="25" name="Picture Placeholder 318">
            <a:extLst>
              <a:ext uri="{FF2B5EF4-FFF2-40B4-BE49-F238E27FC236}">
                <a16:creationId xmlns:a16="http://schemas.microsoft.com/office/drawing/2014/main" id="{18F08F06-58A5-7BD8-67EE-B658BD510C17}"/>
              </a:ext>
            </a:extLst>
          </p:cNvPr>
          <p:cNvSpPr>
            <a:spLocks noGrp="1"/>
          </p:cNvSpPr>
          <p:nvPr>
            <p:ph type="pic" sz="quarter" idx="58" hasCustomPrompt="1"/>
          </p:nvPr>
        </p:nvSpPr>
        <p:spPr>
          <a:xfrm>
            <a:off x="504000" y="4822380"/>
            <a:ext cx="2556000" cy="10800"/>
          </a:xfrm>
          <a:solidFill>
            <a:schemeClr val="tx2"/>
          </a:solidFill>
        </p:spPr>
        <p:txBody>
          <a:bodyPr>
            <a:noAutofit/>
          </a:bodyPr>
          <a:lstStyle>
            <a:lvl1pPr>
              <a:defRPr sz="100">
                <a:solidFill>
                  <a:schemeClr val="tx2"/>
                </a:solidFill>
              </a:defRPr>
            </a:lvl1pPr>
          </a:lstStyle>
          <a:p>
            <a:r>
              <a:rPr lang="en-US"/>
              <a:t>.</a:t>
            </a:r>
          </a:p>
        </p:txBody>
      </p:sp>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p>
            <a:fld id="{99D84CA3-62F9-4F4C-975B-EF9022E8DB42}" type="slidenum">
              <a:rPr lang="en-US" smtClean="0"/>
              <a:pPr/>
              <a:t>‹#›</a:t>
            </a:fld>
            <a:endParaRPr lang="en-US"/>
          </a:p>
        </p:txBody>
      </p:sp>
      <p:sp>
        <p:nvSpPr>
          <p:cNvPr id="8" name="Text Placeholder 7">
            <a:extLst>
              <a:ext uri="{FF2B5EF4-FFF2-40B4-BE49-F238E27FC236}">
                <a16:creationId xmlns:a16="http://schemas.microsoft.com/office/drawing/2014/main" id="{D49CBCD0-E42C-311F-6826-930518FD9814}"/>
              </a:ext>
            </a:extLst>
          </p:cNvPr>
          <p:cNvSpPr>
            <a:spLocks noGrp="1"/>
          </p:cNvSpPr>
          <p:nvPr>
            <p:ph type="body" sz="quarter" idx="12" hasCustomPrompt="1"/>
          </p:nvPr>
        </p:nvSpPr>
        <p:spPr>
          <a:xfrm>
            <a:off x="438276" y="1998115"/>
            <a:ext cx="864000" cy="802800"/>
          </a:xfrm>
        </p:spPr>
        <p:txBody>
          <a:bodyPr>
            <a:noAutofit/>
          </a:bodyPr>
          <a:lstStyle>
            <a:lvl1pPr>
              <a:defRPr sz="5500">
                <a:solidFill>
                  <a:schemeClr val="tx2"/>
                </a:solidFill>
              </a:defRPr>
            </a:lvl1pPr>
          </a:lstStyle>
          <a:p>
            <a:pPr lvl="0"/>
            <a:r>
              <a:rPr lang="en-US"/>
              <a:t>00</a:t>
            </a:r>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14" name="Text Placeholder 7">
            <a:extLst>
              <a:ext uri="{FF2B5EF4-FFF2-40B4-BE49-F238E27FC236}">
                <a16:creationId xmlns:a16="http://schemas.microsoft.com/office/drawing/2014/main" id="{1EDE9AFD-FA7E-2FFC-5111-96705F3CF81D}"/>
              </a:ext>
            </a:extLst>
          </p:cNvPr>
          <p:cNvSpPr>
            <a:spLocks noGrp="1"/>
          </p:cNvSpPr>
          <p:nvPr>
            <p:ph type="body" sz="quarter" idx="32" hasCustomPrompt="1"/>
          </p:nvPr>
        </p:nvSpPr>
        <p:spPr>
          <a:xfrm>
            <a:off x="7308000" y="1998115"/>
            <a:ext cx="864000" cy="802800"/>
          </a:xfrm>
        </p:spPr>
        <p:txBody>
          <a:bodyPr>
            <a:noAutofit/>
          </a:bodyPr>
          <a:lstStyle>
            <a:lvl1pPr>
              <a:defRPr sz="5500">
                <a:solidFill>
                  <a:schemeClr val="tx2"/>
                </a:solidFill>
              </a:defRPr>
            </a:lvl1pPr>
          </a:lstStyle>
          <a:p>
            <a:pPr lvl="0"/>
            <a:r>
              <a:rPr lang="en-US"/>
              <a:t>00</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22" name="Text Placeholder 7">
            <a:extLst>
              <a:ext uri="{FF2B5EF4-FFF2-40B4-BE49-F238E27FC236}">
                <a16:creationId xmlns:a16="http://schemas.microsoft.com/office/drawing/2014/main" id="{288655B8-8769-B258-760C-D623E78BFD90}"/>
              </a:ext>
            </a:extLst>
          </p:cNvPr>
          <p:cNvSpPr>
            <a:spLocks noGrp="1"/>
          </p:cNvSpPr>
          <p:nvPr>
            <p:ph type="body" sz="quarter" idx="35" hasCustomPrompt="1"/>
          </p:nvPr>
        </p:nvSpPr>
        <p:spPr>
          <a:xfrm>
            <a:off x="3906000" y="1998115"/>
            <a:ext cx="864000" cy="802800"/>
          </a:xfrm>
        </p:spPr>
        <p:txBody>
          <a:bodyPr>
            <a:noAutofit/>
          </a:bodyPr>
          <a:lstStyle>
            <a:lvl1pPr>
              <a:defRPr sz="5500">
                <a:solidFill>
                  <a:schemeClr val="tx2"/>
                </a:solidFill>
              </a:defRPr>
            </a:lvl1pPr>
          </a:lstStyle>
          <a:p>
            <a:pPr lvl="0"/>
            <a:r>
              <a:rPr lang="en-US"/>
              <a:t>00</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28" name="Text Placeholder 7">
            <a:extLst>
              <a:ext uri="{FF2B5EF4-FFF2-40B4-BE49-F238E27FC236}">
                <a16:creationId xmlns:a16="http://schemas.microsoft.com/office/drawing/2014/main" id="{F42788E4-F32C-B90C-31D6-FB3E9100BADC}"/>
              </a:ext>
            </a:extLst>
          </p:cNvPr>
          <p:cNvSpPr>
            <a:spLocks noGrp="1"/>
          </p:cNvSpPr>
          <p:nvPr>
            <p:ph type="body" sz="quarter" idx="38" hasCustomPrompt="1"/>
          </p:nvPr>
        </p:nvSpPr>
        <p:spPr>
          <a:xfrm>
            <a:off x="504000" y="4007908"/>
            <a:ext cx="864000" cy="802800"/>
          </a:xfrm>
        </p:spPr>
        <p:txBody>
          <a:bodyPr>
            <a:noAutofit/>
          </a:bodyPr>
          <a:lstStyle>
            <a:lvl1pPr>
              <a:defRPr sz="5500">
                <a:solidFill>
                  <a:schemeClr val="tx2"/>
                </a:solidFill>
              </a:defRPr>
            </a:lvl1pPr>
          </a:lstStyle>
          <a:p>
            <a:pPr lvl="0"/>
            <a:r>
              <a:rPr lang="en-US"/>
              <a:t>00</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4993170"/>
            <a:ext cx="2556000" cy="720000"/>
          </a:xfrm>
        </p:spPr>
        <p:txBody>
          <a:bodyPr>
            <a:normAutofit/>
          </a:bodyPr>
          <a:lstStyle>
            <a:lvl1pPr>
              <a:defRPr sz="1500">
                <a:solidFill>
                  <a:schemeClr val="tx1"/>
                </a:solidFill>
              </a:defRPr>
            </a:lvl1pPr>
          </a:lstStyle>
          <a:p>
            <a:pPr lvl="0"/>
            <a:r>
              <a:rPr lang="en-US"/>
              <a:t>Click to add section heading</a:t>
            </a:r>
          </a:p>
        </p:txBody>
      </p:sp>
      <p:sp>
        <p:nvSpPr>
          <p:cNvPr id="31" name="Text Placeholder 7">
            <a:extLst>
              <a:ext uri="{FF2B5EF4-FFF2-40B4-BE49-F238E27FC236}">
                <a16:creationId xmlns:a16="http://schemas.microsoft.com/office/drawing/2014/main" id="{F250DD63-7D26-8708-0F97-69ED6268ABAD}"/>
              </a:ext>
            </a:extLst>
          </p:cNvPr>
          <p:cNvSpPr>
            <a:spLocks noGrp="1"/>
          </p:cNvSpPr>
          <p:nvPr>
            <p:ph type="body" sz="quarter" idx="41" hasCustomPrompt="1"/>
          </p:nvPr>
        </p:nvSpPr>
        <p:spPr>
          <a:xfrm>
            <a:off x="7308000" y="4007908"/>
            <a:ext cx="864000" cy="802800"/>
          </a:xfrm>
        </p:spPr>
        <p:txBody>
          <a:bodyPr>
            <a:noAutofit/>
          </a:bodyPr>
          <a:lstStyle>
            <a:lvl1pPr>
              <a:defRPr sz="5500">
                <a:solidFill>
                  <a:schemeClr val="tx2"/>
                </a:solidFill>
              </a:defRPr>
            </a:lvl1pPr>
          </a:lstStyle>
          <a:p>
            <a:pPr lvl="0"/>
            <a:r>
              <a:rPr lang="en-US"/>
              <a:t>00</a:t>
            </a:r>
          </a:p>
        </p:txBody>
      </p:sp>
      <p:sp>
        <p:nvSpPr>
          <p:cNvPr id="33" name="Text Placeholder 12">
            <a:extLst>
              <a:ext uri="{FF2B5EF4-FFF2-40B4-BE49-F238E27FC236}">
                <a16:creationId xmlns:a16="http://schemas.microsoft.com/office/drawing/2014/main" id="{1012031F-7EA3-AFD9-D474-A2364554B2BA}"/>
              </a:ext>
            </a:extLst>
          </p:cNvPr>
          <p:cNvSpPr>
            <a:spLocks noGrp="1"/>
          </p:cNvSpPr>
          <p:nvPr>
            <p:ph type="body" sz="quarter" idx="43" hasCustomPrompt="1"/>
          </p:nvPr>
        </p:nvSpPr>
        <p:spPr>
          <a:xfrm>
            <a:off x="7308000" y="4993170"/>
            <a:ext cx="2556000" cy="720000"/>
          </a:xfrm>
        </p:spPr>
        <p:txBody>
          <a:bodyPr>
            <a:normAutofit/>
          </a:bodyPr>
          <a:lstStyle>
            <a:lvl1pPr>
              <a:defRPr sz="1500">
                <a:solidFill>
                  <a:schemeClr val="tx1"/>
                </a:solidFill>
              </a:defRPr>
            </a:lvl1pPr>
          </a:lstStyle>
          <a:p>
            <a:pPr lvl="0"/>
            <a:r>
              <a:rPr lang="en-US"/>
              <a:t>Click to add section heading</a:t>
            </a:r>
          </a:p>
        </p:txBody>
      </p:sp>
      <p:sp>
        <p:nvSpPr>
          <p:cNvPr id="34" name="Text Placeholder 7">
            <a:extLst>
              <a:ext uri="{FF2B5EF4-FFF2-40B4-BE49-F238E27FC236}">
                <a16:creationId xmlns:a16="http://schemas.microsoft.com/office/drawing/2014/main" id="{19DDC5E6-A53E-07FB-660D-C87695D15348}"/>
              </a:ext>
            </a:extLst>
          </p:cNvPr>
          <p:cNvSpPr>
            <a:spLocks noGrp="1"/>
          </p:cNvSpPr>
          <p:nvPr>
            <p:ph type="body" sz="quarter" idx="44" hasCustomPrompt="1"/>
          </p:nvPr>
        </p:nvSpPr>
        <p:spPr>
          <a:xfrm>
            <a:off x="3906000" y="4007908"/>
            <a:ext cx="864000" cy="802800"/>
          </a:xfrm>
        </p:spPr>
        <p:txBody>
          <a:bodyPr>
            <a:noAutofit/>
          </a:bodyPr>
          <a:lstStyle>
            <a:lvl1pPr>
              <a:defRPr sz="5500">
                <a:solidFill>
                  <a:schemeClr val="tx2"/>
                </a:solidFill>
              </a:defRPr>
            </a:lvl1pPr>
          </a:lstStyle>
          <a:p>
            <a:pPr lvl="0"/>
            <a:r>
              <a:rPr lang="en-US"/>
              <a:t>00</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4993170"/>
            <a:ext cx="2556000" cy="720000"/>
          </a:xfrm>
        </p:spPr>
        <p:txBody>
          <a:bodyPr>
            <a:normAutofit/>
          </a:bodyPr>
          <a:lstStyle>
            <a:lvl1pPr>
              <a:defRPr sz="1500">
                <a:solidFill>
                  <a:schemeClr val="tx1"/>
                </a:solidFill>
              </a:defRPr>
            </a:lvl1pPr>
          </a:lstStyle>
          <a:p>
            <a:pPr lvl="0"/>
            <a:r>
              <a:rPr lang="en-US"/>
              <a:t>Click to add section heading</a:t>
            </a:r>
          </a:p>
        </p:txBody>
      </p:sp>
    </p:spTree>
    <p:extLst>
      <p:ext uri="{BB962C8B-B14F-4D97-AF65-F5344CB8AC3E}">
        <p14:creationId xmlns:p14="http://schemas.microsoft.com/office/powerpoint/2010/main" val="39567826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6 Text Infographics + icon area: Orange">
    <p:bg>
      <p:bgPr>
        <a:solidFill>
          <a:schemeClr val="accent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1691597" y="2505139"/>
            <a:ext cx="206341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5602386" y="2505139"/>
            <a:ext cx="206341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20" name="Text Placeholder 2">
            <a:extLst>
              <a:ext uri="{FF2B5EF4-FFF2-40B4-BE49-F238E27FC236}">
                <a16:creationId xmlns:a16="http://schemas.microsoft.com/office/drawing/2014/main" id="{0963F7DF-67ED-6F41-B167-7CECE6248C76}"/>
              </a:ext>
            </a:extLst>
          </p:cNvPr>
          <p:cNvSpPr>
            <a:spLocks noGrp="1"/>
          </p:cNvSpPr>
          <p:nvPr>
            <p:ph type="body" idx="19" hasCustomPrompt="1"/>
          </p:nvPr>
        </p:nvSpPr>
        <p:spPr>
          <a:xfrm>
            <a:off x="9518989" y="2505139"/>
            <a:ext cx="206341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1691597" y="3078859"/>
            <a:ext cx="2063108" cy="998460"/>
          </a:xfrm>
        </p:spPr>
        <p:txBody>
          <a:bodyPr/>
          <a:lstStyle>
            <a:lvl1pPr marL="0" indent="0">
              <a:buNone/>
              <a:defRPr>
                <a:solidFill>
                  <a:schemeClr val="bg1"/>
                </a:solidFill>
              </a:defRPr>
            </a:lvl1pPr>
          </a:lstStyle>
          <a:p>
            <a:pPr lvl="0"/>
            <a:r>
              <a:rPr lang="en-US"/>
              <a:t>Click to edit Master text styles</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5602889" y="3078859"/>
            <a:ext cx="2063108" cy="998460"/>
          </a:xfrm>
        </p:spPr>
        <p:txBody>
          <a:bodyPr/>
          <a:lstStyle>
            <a:lvl1pPr marL="0" indent="0">
              <a:buNone/>
              <a:defRPr>
                <a:solidFill>
                  <a:schemeClr val="bg1"/>
                </a:solidFill>
              </a:defRPr>
            </a:lvl1pPr>
          </a:lstStyle>
          <a:p>
            <a:pPr lvl="0"/>
            <a:r>
              <a:rPr lang="en-US"/>
              <a:t>Click to edit Master text styles</a:t>
            </a:r>
          </a:p>
        </p:txBody>
      </p:sp>
      <p:sp>
        <p:nvSpPr>
          <p:cNvPr id="26" name="Text Placeholder 3">
            <a:extLst>
              <a:ext uri="{FF2B5EF4-FFF2-40B4-BE49-F238E27FC236}">
                <a16:creationId xmlns:a16="http://schemas.microsoft.com/office/drawing/2014/main" id="{0E3443B4-145F-B34A-8EE5-15AE45900E9F}"/>
              </a:ext>
            </a:extLst>
          </p:cNvPr>
          <p:cNvSpPr>
            <a:spLocks noGrp="1"/>
          </p:cNvSpPr>
          <p:nvPr>
            <p:ph type="body" sz="quarter" idx="24"/>
          </p:nvPr>
        </p:nvSpPr>
        <p:spPr>
          <a:xfrm>
            <a:off x="9516182" y="3078859"/>
            <a:ext cx="2063108" cy="998460"/>
          </a:xfrm>
        </p:spPr>
        <p:txBody>
          <a:bodyPr/>
          <a:lstStyle>
            <a:lvl1pPr marL="0" indent="0">
              <a:buNone/>
              <a:defRPr>
                <a:solidFill>
                  <a:schemeClr val="bg1"/>
                </a:solidFill>
              </a:defRPr>
            </a:lvl1pPr>
          </a:lstStyle>
          <a:p>
            <a:pPr lvl="0"/>
            <a:r>
              <a:rPr lang="en-US"/>
              <a:t>Click to edit Master text styles</a:t>
            </a:r>
          </a:p>
        </p:txBody>
      </p:sp>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1691597" y="4430948"/>
            <a:ext cx="206341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5602386" y="4430948"/>
            <a:ext cx="206341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1" name="Text Placeholder 2">
            <a:extLst>
              <a:ext uri="{FF2B5EF4-FFF2-40B4-BE49-F238E27FC236}">
                <a16:creationId xmlns:a16="http://schemas.microsoft.com/office/drawing/2014/main" id="{5A374C1E-7F38-3647-9843-495FA6BCF62A}"/>
              </a:ext>
            </a:extLst>
          </p:cNvPr>
          <p:cNvSpPr>
            <a:spLocks noGrp="1"/>
          </p:cNvSpPr>
          <p:nvPr>
            <p:ph type="body" idx="27" hasCustomPrompt="1"/>
          </p:nvPr>
        </p:nvSpPr>
        <p:spPr>
          <a:xfrm>
            <a:off x="9518989" y="4430948"/>
            <a:ext cx="2060301" cy="492443"/>
          </a:xfrm>
        </p:spPr>
        <p:txBody>
          <a:bodyPr anchor="b" anchorCtr="0">
            <a:noAutofit/>
          </a:bodyPr>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1691597" y="5004668"/>
            <a:ext cx="2063108" cy="998460"/>
          </a:xfrm>
        </p:spPr>
        <p:txBody>
          <a:bodyPr/>
          <a:lstStyle>
            <a:lvl1pPr marL="0" indent="0">
              <a:buNone/>
              <a:defRPr>
                <a:solidFill>
                  <a:schemeClr val="bg1"/>
                </a:solidFill>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5602889" y="5004668"/>
            <a:ext cx="2063108" cy="998460"/>
          </a:xfrm>
        </p:spPr>
        <p:txBody>
          <a:bodyPr/>
          <a:lstStyle>
            <a:lvl1pPr marL="0" indent="0">
              <a:buNone/>
              <a:defRPr>
                <a:solidFill>
                  <a:schemeClr val="bg1"/>
                </a:solidFill>
              </a:defRPr>
            </a:lvl1pPr>
          </a:lstStyle>
          <a:p>
            <a:pPr lvl="0"/>
            <a:r>
              <a:rPr lang="en-US"/>
              <a:t>Click to edit Master text styles</a:t>
            </a:r>
          </a:p>
        </p:txBody>
      </p:sp>
      <p:sp>
        <p:nvSpPr>
          <p:cNvPr id="36" name="Text Placeholder 3">
            <a:extLst>
              <a:ext uri="{FF2B5EF4-FFF2-40B4-BE49-F238E27FC236}">
                <a16:creationId xmlns:a16="http://schemas.microsoft.com/office/drawing/2014/main" id="{0BBF5059-AD91-D245-A3D3-2071AE102237}"/>
              </a:ext>
            </a:extLst>
          </p:cNvPr>
          <p:cNvSpPr>
            <a:spLocks noGrp="1"/>
          </p:cNvSpPr>
          <p:nvPr>
            <p:ph type="body" sz="quarter" idx="30"/>
          </p:nvPr>
        </p:nvSpPr>
        <p:spPr>
          <a:xfrm>
            <a:off x="9516182" y="5004668"/>
            <a:ext cx="2063108" cy="998460"/>
          </a:xfrm>
        </p:spPr>
        <p:txBody>
          <a:bodyPr/>
          <a:lstStyle>
            <a:lvl1pPr marL="0" indent="0">
              <a:buNone/>
              <a:defRPr>
                <a:solidFill>
                  <a:schemeClr val="bg1"/>
                </a:solidFill>
              </a:defRPr>
            </a:lvl1pPr>
          </a:lstStyle>
          <a:p>
            <a:pPr lvl="0"/>
            <a:r>
              <a:rPr lang="en-US"/>
              <a:t>Click to edit Master text styles</a:t>
            </a:r>
          </a:p>
        </p:txBody>
      </p:sp>
      <p:sp>
        <p:nvSpPr>
          <p:cNvPr id="22" name="TextBox 21">
            <a:extLst>
              <a:ext uri="{FF2B5EF4-FFF2-40B4-BE49-F238E27FC236}">
                <a16:creationId xmlns:a16="http://schemas.microsoft.com/office/drawing/2014/main" id="{C6504F95-D705-0A41-9045-70C489313DDB}"/>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38" name="TextBox 37">
            <a:extLst>
              <a:ext uri="{FF2B5EF4-FFF2-40B4-BE49-F238E27FC236}">
                <a16:creationId xmlns:a16="http://schemas.microsoft.com/office/drawing/2014/main" id="{526CC8E0-339B-A24B-A246-AF4512868754}"/>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sp>
        <p:nvSpPr>
          <p:cNvPr id="40" name="TextBox 39">
            <a:extLst>
              <a:ext uri="{FF2B5EF4-FFF2-40B4-BE49-F238E27FC236}">
                <a16:creationId xmlns:a16="http://schemas.microsoft.com/office/drawing/2014/main" id="{2E89D31F-B293-5742-9AB6-B48892428345}"/>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41" name="Google Shape;13;p26">
            <a:extLst>
              <a:ext uri="{FF2B5EF4-FFF2-40B4-BE49-F238E27FC236}">
                <a16:creationId xmlns:a16="http://schemas.microsoft.com/office/drawing/2014/main" id="{EF10EA0A-CAD9-0940-8072-6E59CCFF5A65}"/>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24" name="Content Placeholder 12">
            <a:extLst>
              <a:ext uri="{FF2B5EF4-FFF2-40B4-BE49-F238E27FC236}">
                <a16:creationId xmlns:a16="http://schemas.microsoft.com/office/drawing/2014/main" id="{200B3D39-1254-1246-97E5-C8B317B74C8A}"/>
              </a:ext>
            </a:extLst>
          </p:cNvPr>
          <p:cNvSpPr>
            <a:spLocks noGrp="1"/>
          </p:cNvSpPr>
          <p:nvPr>
            <p:ph sz="quarter" idx="31"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pic>
        <p:nvPicPr>
          <p:cNvPr id="2" name="Picture 41">
            <a:extLst>
              <a:ext uri="{FF2B5EF4-FFF2-40B4-BE49-F238E27FC236}">
                <a16:creationId xmlns:a16="http://schemas.microsoft.com/office/drawing/2014/main" id="{F54169D7-30BF-4C02-B926-A30430E208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Tree>
    <p:extLst>
      <p:ext uri="{BB962C8B-B14F-4D97-AF65-F5344CB8AC3E}">
        <p14:creationId xmlns:p14="http://schemas.microsoft.com/office/powerpoint/2010/main" val="55305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Text Infographics + icon area">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3120721" y="2118950"/>
            <a:ext cx="2514600" cy="932688"/>
          </a:xfrm>
        </p:spPr>
        <p:txBody>
          <a:bodyPr anchor="b" anchorCtr="0">
            <a:noAutofit/>
          </a:bodyPr>
          <a:lstStyle>
            <a:lvl1pPr marL="0" indent="0">
              <a:buNone/>
              <a:defRPr sz="3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7459558" y="2118950"/>
            <a:ext cx="2514600" cy="932688"/>
          </a:xfrm>
        </p:spPr>
        <p:txBody>
          <a:bodyPr anchor="b" anchorCtr="0">
            <a:noAutofit/>
          </a:bodyPr>
          <a:lstStyle>
            <a:lvl1pPr marL="0" indent="0">
              <a:buNone/>
              <a:defRPr sz="3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3120721" y="3062579"/>
            <a:ext cx="2514601" cy="998460"/>
          </a:xfrm>
        </p:spPr>
        <p:txBody>
          <a:bodyPr/>
          <a:lstStyle>
            <a:lvl1pPr marL="0" indent="0">
              <a:buNone/>
              <a:defRPr/>
            </a:lvl1pPr>
          </a:lstStyle>
          <a:p>
            <a:pPr lvl="0"/>
            <a:r>
              <a:rPr lang="en-US"/>
              <a:t>Click to edit Master text styles</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7459557" y="3062579"/>
            <a:ext cx="2514600" cy="998460"/>
          </a:xfrm>
        </p:spPr>
        <p:txBody>
          <a:bodyPr/>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p>
            <a:r>
              <a:rPr lang="en-US"/>
              <a:t>Click to edit Master title style</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3120720" y="4061039"/>
            <a:ext cx="2514601" cy="932688"/>
          </a:xfrm>
        </p:spPr>
        <p:txBody>
          <a:bodyPr anchor="b" anchorCtr="0">
            <a:noAutofit/>
          </a:bodyPr>
          <a:lstStyle>
            <a:lvl1pPr marL="0" indent="0">
              <a:buNone/>
              <a:defRPr sz="3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7459558" y="4061039"/>
            <a:ext cx="2514599" cy="932688"/>
          </a:xfrm>
        </p:spPr>
        <p:txBody>
          <a:bodyPr anchor="b" anchorCtr="0">
            <a:noAutofit/>
          </a:bodyPr>
          <a:lstStyle>
            <a:lvl1pPr marL="0" indent="0">
              <a:buNone/>
              <a:defRPr sz="3600" b="0">
                <a:solidFill>
                  <a:srgbClr val="F54B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3120720" y="5004668"/>
            <a:ext cx="2514602" cy="998460"/>
          </a:xfrm>
        </p:spPr>
        <p:txBody>
          <a:bodyPr/>
          <a:lstStyle>
            <a:lvl1pPr marL="0" indent="0">
              <a:buNone/>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7459555" y="5004668"/>
            <a:ext cx="2514602" cy="998460"/>
          </a:xfrm>
        </p:spPr>
        <p:txBody>
          <a:bodyPr/>
          <a:lstStyle>
            <a:lvl1pPr marL="0" indent="0">
              <a:buNone/>
              <a:defRPr/>
            </a:lvl1pPr>
          </a:lstStyle>
          <a:p>
            <a:pPr lvl="0"/>
            <a:r>
              <a:rPr lang="en-US"/>
              <a:t>Click to edit Master text styles</a:t>
            </a:r>
          </a:p>
        </p:txBody>
      </p:sp>
      <p:sp>
        <p:nvSpPr>
          <p:cNvPr id="12" name="Content Placeholder 12">
            <a:extLst>
              <a:ext uri="{FF2B5EF4-FFF2-40B4-BE49-F238E27FC236}">
                <a16:creationId xmlns:a16="http://schemas.microsoft.com/office/drawing/2014/main" id="{1C1EEAAE-BA12-C447-8ED1-C9CAD0A30EAD}"/>
              </a:ext>
            </a:extLst>
          </p:cNvPr>
          <p:cNvSpPr>
            <a:spLocks noGrp="1"/>
          </p:cNvSpPr>
          <p:nvPr>
            <p:ph sz="quarter" idx="30"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18998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 Text Infographics + icon area: Orange">
    <p:bg>
      <p:bgPr>
        <a:solidFill>
          <a:schemeClr val="accent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0D3BDD7-D6CF-DA4D-B1B6-05268E8E2BF7}"/>
              </a:ext>
            </a:extLst>
          </p:cNvPr>
          <p:cNvSpPr>
            <a:spLocks noGrp="1"/>
          </p:cNvSpPr>
          <p:nvPr>
            <p:ph type="body" idx="1" hasCustomPrompt="1"/>
          </p:nvPr>
        </p:nvSpPr>
        <p:spPr>
          <a:xfrm>
            <a:off x="3120721" y="2118950"/>
            <a:ext cx="2514600" cy="932688"/>
          </a:xfrm>
        </p:spPr>
        <p:txBody>
          <a:bodyPr anchor="b" anchorCtr="0">
            <a:noAutofit/>
          </a:bodyPr>
          <a:lstStyle>
            <a:lvl1pPr marL="0" indent="0">
              <a:buNone/>
              <a:defRPr sz="3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9" name="Text Placeholder 2">
            <a:extLst>
              <a:ext uri="{FF2B5EF4-FFF2-40B4-BE49-F238E27FC236}">
                <a16:creationId xmlns:a16="http://schemas.microsoft.com/office/drawing/2014/main" id="{8EEC631E-B609-1F47-8FD6-4D0B09FF8522}"/>
              </a:ext>
            </a:extLst>
          </p:cNvPr>
          <p:cNvSpPr>
            <a:spLocks noGrp="1"/>
          </p:cNvSpPr>
          <p:nvPr>
            <p:ph type="body" idx="18" hasCustomPrompt="1"/>
          </p:nvPr>
        </p:nvSpPr>
        <p:spPr>
          <a:xfrm>
            <a:off x="7459558" y="2118950"/>
            <a:ext cx="2514600" cy="932688"/>
          </a:xfrm>
        </p:spPr>
        <p:txBody>
          <a:bodyPr anchor="b" anchorCtr="0">
            <a:noAutofit/>
          </a:bodyPr>
          <a:lstStyle>
            <a:lvl1pPr marL="0" indent="0">
              <a:buNone/>
              <a:defRPr sz="3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4" name="Text Placeholder 3">
            <a:extLst>
              <a:ext uri="{FF2B5EF4-FFF2-40B4-BE49-F238E27FC236}">
                <a16:creationId xmlns:a16="http://schemas.microsoft.com/office/drawing/2014/main" id="{0A665A94-8C0B-0044-9CF5-DB86EE7BEA4D}"/>
              </a:ext>
            </a:extLst>
          </p:cNvPr>
          <p:cNvSpPr>
            <a:spLocks noGrp="1"/>
          </p:cNvSpPr>
          <p:nvPr>
            <p:ph type="body" sz="quarter" idx="22"/>
          </p:nvPr>
        </p:nvSpPr>
        <p:spPr>
          <a:xfrm>
            <a:off x="3120721" y="3062579"/>
            <a:ext cx="2514601" cy="998460"/>
          </a:xfrm>
        </p:spPr>
        <p:txBody>
          <a:bodyPr/>
          <a:lstStyle>
            <a:lvl1pPr marL="0" indent="0">
              <a:buNone/>
              <a:defRPr>
                <a:solidFill>
                  <a:schemeClr val="bg1"/>
                </a:solidFill>
              </a:defRPr>
            </a:lvl1pPr>
          </a:lstStyle>
          <a:p>
            <a:pPr lvl="0"/>
            <a:r>
              <a:rPr lang="en-US"/>
              <a:t>Click to edit Master text styles</a:t>
            </a:r>
          </a:p>
        </p:txBody>
      </p:sp>
      <p:sp>
        <p:nvSpPr>
          <p:cNvPr id="21" name="Text Placeholder 3">
            <a:extLst>
              <a:ext uri="{FF2B5EF4-FFF2-40B4-BE49-F238E27FC236}">
                <a16:creationId xmlns:a16="http://schemas.microsoft.com/office/drawing/2014/main" id="{D5EFD98D-51E8-2B4B-9826-6775D7AD1788}"/>
              </a:ext>
            </a:extLst>
          </p:cNvPr>
          <p:cNvSpPr>
            <a:spLocks noGrp="1"/>
          </p:cNvSpPr>
          <p:nvPr>
            <p:ph type="body" sz="quarter" idx="23"/>
          </p:nvPr>
        </p:nvSpPr>
        <p:spPr>
          <a:xfrm>
            <a:off x="7459557" y="3062579"/>
            <a:ext cx="2514600" cy="998460"/>
          </a:xfrm>
        </p:spPr>
        <p:txBody>
          <a:bodyPr/>
          <a:lstStyle>
            <a:lvl1pPr marL="0" indent="0">
              <a:buNone/>
              <a:defRPr>
                <a:solidFill>
                  <a:schemeClr val="bg1"/>
                </a:solidFill>
              </a:defRPr>
            </a:lvl1pPr>
          </a:lstStyle>
          <a:p>
            <a:pPr lvl="0"/>
            <a:r>
              <a:rPr lang="en-US"/>
              <a:t>Click to edit Master text styles</a:t>
            </a:r>
          </a:p>
        </p:txBody>
      </p:sp>
      <p:sp>
        <p:nvSpPr>
          <p:cNvPr id="3" name="Title 2">
            <a:extLst>
              <a:ext uri="{FF2B5EF4-FFF2-40B4-BE49-F238E27FC236}">
                <a16:creationId xmlns:a16="http://schemas.microsoft.com/office/drawing/2014/main" id="{6C9E0AC5-D4BE-0A42-8555-67B92D78CBC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8" name="Text Placeholder 2">
            <a:extLst>
              <a:ext uri="{FF2B5EF4-FFF2-40B4-BE49-F238E27FC236}">
                <a16:creationId xmlns:a16="http://schemas.microsoft.com/office/drawing/2014/main" id="{724BE71A-710D-9E4F-A707-D4E8C5A6C712}"/>
              </a:ext>
            </a:extLst>
          </p:cNvPr>
          <p:cNvSpPr>
            <a:spLocks noGrp="1"/>
          </p:cNvSpPr>
          <p:nvPr>
            <p:ph type="body" idx="25" hasCustomPrompt="1"/>
          </p:nvPr>
        </p:nvSpPr>
        <p:spPr>
          <a:xfrm>
            <a:off x="3120720" y="4061039"/>
            <a:ext cx="2514601" cy="932688"/>
          </a:xfrm>
        </p:spPr>
        <p:txBody>
          <a:bodyPr anchor="b" anchorCtr="0">
            <a:noAutofit/>
          </a:bodyPr>
          <a:lstStyle>
            <a:lvl1pPr marL="0" indent="0">
              <a:buNone/>
              <a:defRPr sz="3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0" name="Text Placeholder 2">
            <a:extLst>
              <a:ext uri="{FF2B5EF4-FFF2-40B4-BE49-F238E27FC236}">
                <a16:creationId xmlns:a16="http://schemas.microsoft.com/office/drawing/2014/main" id="{07BBEB28-3F4A-5F4A-853B-05E67EB1AF64}"/>
              </a:ext>
            </a:extLst>
          </p:cNvPr>
          <p:cNvSpPr>
            <a:spLocks noGrp="1"/>
          </p:cNvSpPr>
          <p:nvPr>
            <p:ph type="body" idx="26" hasCustomPrompt="1"/>
          </p:nvPr>
        </p:nvSpPr>
        <p:spPr>
          <a:xfrm>
            <a:off x="7459558" y="4061039"/>
            <a:ext cx="2514599" cy="932688"/>
          </a:xfrm>
        </p:spPr>
        <p:txBody>
          <a:bodyPr anchor="b" anchorCtr="0">
            <a:noAutofit/>
          </a:bodyPr>
          <a:lstStyle>
            <a:lvl1pPr marL="0" indent="0">
              <a:buNone/>
              <a:defRPr sz="3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34" name="Text Placeholder 3">
            <a:extLst>
              <a:ext uri="{FF2B5EF4-FFF2-40B4-BE49-F238E27FC236}">
                <a16:creationId xmlns:a16="http://schemas.microsoft.com/office/drawing/2014/main" id="{CC80B012-5612-5F4B-A4FB-178B587F23C2}"/>
              </a:ext>
            </a:extLst>
          </p:cNvPr>
          <p:cNvSpPr>
            <a:spLocks noGrp="1"/>
          </p:cNvSpPr>
          <p:nvPr>
            <p:ph type="body" sz="quarter" idx="28"/>
          </p:nvPr>
        </p:nvSpPr>
        <p:spPr>
          <a:xfrm>
            <a:off x="3120720" y="5004668"/>
            <a:ext cx="2514602" cy="998460"/>
          </a:xfrm>
        </p:spPr>
        <p:txBody>
          <a:bodyPr/>
          <a:lstStyle>
            <a:lvl1pPr marL="0" indent="0">
              <a:buNone/>
              <a:defRPr>
                <a:solidFill>
                  <a:schemeClr val="bg1"/>
                </a:solidFill>
              </a:defRPr>
            </a:lvl1pPr>
          </a:lstStyle>
          <a:p>
            <a:pPr lvl="0"/>
            <a:r>
              <a:rPr lang="en-US"/>
              <a:t>Click to edit Master text styles</a:t>
            </a:r>
          </a:p>
        </p:txBody>
      </p:sp>
      <p:sp>
        <p:nvSpPr>
          <p:cNvPr id="35" name="Text Placeholder 3">
            <a:extLst>
              <a:ext uri="{FF2B5EF4-FFF2-40B4-BE49-F238E27FC236}">
                <a16:creationId xmlns:a16="http://schemas.microsoft.com/office/drawing/2014/main" id="{C9B000F0-8235-3E46-A353-770E0E8FAF96}"/>
              </a:ext>
            </a:extLst>
          </p:cNvPr>
          <p:cNvSpPr>
            <a:spLocks noGrp="1"/>
          </p:cNvSpPr>
          <p:nvPr>
            <p:ph type="body" sz="quarter" idx="29"/>
          </p:nvPr>
        </p:nvSpPr>
        <p:spPr>
          <a:xfrm>
            <a:off x="7459555" y="5004668"/>
            <a:ext cx="2514602" cy="998460"/>
          </a:xfrm>
        </p:spPr>
        <p:txBody>
          <a:bodyPr/>
          <a:lstStyle>
            <a:lvl1pPr marL="0" indent="0">
              <a:buNone/>
              <a:defRPr>
                <a:solidFill>
                  <a:schemeClr val="bg1"/>
                </a:solidFill>
              </a:defRPr>
            </a:lvl1pPr>
          </a:lstStyle>
          <a:p>
            <a:pPr lvl="0"/>
            <a:r>
              <a:rPr lang="en-US"/>
              <a:t>Click to edit Master text styles</a:t>
            </a:r>
          </a:p>
        </p:txBody>
      </p:sp>
      <p:sp>
        <p:nvSpPr>
          <p:cNvPr id="23" name="TextBox 22">
            <a:extLst>
              <a:ext uri="{FF2B5EF4-FFF2-40B4-BE49-F238E27FC236}">
                <a16:creationId xmlns:a16="http://schemas.microsoft.com/office/drawing/2014/main" id="{4B623C59-2E0F-CE40-B5CD-C7F5F2220D4D}"/>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26" name="TextBox 25">
            <a:extLst>
              <a:ext uri="{FF2B5EF4-FFF2-40B4-BE49-F238E27FC236}">
                <a16:creationId xmlns:a16="http://schemas.microsoft.com/office/drawing/2014/main" id="{C6C884D8-5202-D84B-BAF3-2BE155C1FFE5}"/>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7" name="Picture 26">
            <a:extLst>
              <a:ext uri="{FF2B5EF4-FFF2-40B4-BE49-F238E27FC236}">
                <a16:creationId xmlns:a16="http://schemas.microsoft.com/office/drawing/2014/main" id="{1B70D73A-698A-F742-BFBB-63D53B34F91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9" name="TextBox 28">
            <a:extLst>
              <a:ext uri="{FF2B5EF4-FFF2-40B4-BE49-F238E27FC236}">
                <a16:creationId xmlns:a16="http://schemas.microsoft.com/office/drawing/2014/main" id="{F849901C-CF89-4444-B061-E2909A90A996}"/>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31" name="Google Shape;13;p26">
            <a:extLst>
              <a:ext uri="{FF2B5EF4-FFF2-40B4-BE49-F238E27FC236}">
                <a16:creationId xmlns:a16="http://schemas.microsoft.com/office/drawing/2014/main" id="{ADC62520-DAE8-394F-9915-B7BED7AD54F0}"/>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20" name="Content Placeholder 12">
            <a:extLst>
              <a:ext uri="{FF2B5EF4-FFF2-40B4-BE49-F238E27FC236}">
                <a16:creationId xmlns:a16="http://schemas.microsoft.com/office/drawing/2014/main" id="{C6D51789-68AA-8A4B-A035-EC0F0934141B}"/>
              </a:ext>
            </a:extLst>
          </p:cNvPr>
          <p:cNvSpPr>
            <a:spLocks noGrp="1"/>
          </p:cNvSpPr>
          <p:nvPr>
            <p:ph sz="quarter" idx="30"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60994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ro Quote">
    <p:bg>
      <p:bgPr>
        <a:solidFill>
          <a:schemeClr val="bg2"/>
        </a:solidFill>
        <a:effectLst/>
      </p:bgPr>
    </p:bg>
    <p:spTree>
      <p:nvGrpSpPr>
        <p:cNvPr id="1" name=""/>
        <p:cNvGrpSpPr/>
        <p:nvPr/>
      </p:nvGrpSpPr>
      <p:grpSpPr>
        <a:xfrm>
          <a:off x="0" y="0"/>
          <a:ext cx="0" cy="0"/>
          <a:chOff x="0" y="0"/>
          <a:chExt cx="0" cy="0"/>
        </a:xfrm>
      </p:grpSpPr>
      <p:sp>
        <p:nvSpPr>
          <p:cNvPr id="19" name="Text Placeholder 30">
            <a:extLst>
              <a:ext uri="{FF2B5EF4-FFF2-40B4-BE49-F238E27FC236}">
                <a16:creationId xmlns:a16="http://schemas.microsoft.com/office/drawing/2014/main" id="{11D2F4AC-9F72-4A98-BB19-848A02120858}"/>
              </a:ext>
            </a:extLst>
          </p:cNvPr>
          <p:cNvSpPr>
            <a:spLocks noGrp="1"/>
          </p:cNvSpPr>
          <p:nvPr>
            <p:ph type="body" sz="quarter" idx="17" hasCustomPrompt="1"/>
          </p:nvPr>
        </p:nvSpPr>
        <p:spPr>
          <a:xfrm>
            <a:off x="1376015" y="1628507"/>
            <a:ext cx="9067396" cy="3694264"/>
          </a:xfrm>
        </p:spPr>
        <p:txBody>
          <a:bodyPr lIns="0" tIns="0" rIns="0" bIns="0" anchor="t">
            <a:normAutofit/>
          </a:bodyPr>
          <a:lstStyle>
            <a:lvl1pPr marL="0" indent="0">
              <a:lnSpc>
                <a:spcPct val="100000"/>
              </a:lnSpc>
              <a:buNone/>
              <a:defRPr sz="5400" b="0">
                <a:solidFill>
                  <a:schemeClr val="tx2"/>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Hero Quote with no attribution</a:t>
            </a:r>
          </a:p>
        </p:txBody>
      </p:sp>
      <p:sp>
        <p:nvSpPr>
          <p:cNvPr id="14" name="TextBox 13">
            <a:extLst>
              <a:ext uri="{FF2B5EF4-FFF2-40B4-BE49-F238E27FC236}">
                <a16:creationId xmlns:a16="http://schemas.microsoft.com/office/drawing/2014/main" id="{6A68BBDC-BB02-D94E-90EE-88C5C0BD8884}"/>
              </a:ext>
            </a:extLst>
          </p:cNvPr>
          <p:cNvSpPr txBox="1"/>
          <p:nvPr userDrawn="1"/>
        </p:nvSpPr>
        <p:spPr>
          <a:xfrm>
            <a:off x="1219202" y="771498"/>
            <a:ext cx="1944974" cy="1446550"/>
          </a:xfrm>
          <a:prstGeom prst="rect">
            <a:avLst/>
          </a:prstGeom>
          <a:noFill/>
        </p:spPr>
        <p:txBody>
          <a:bodyPr wrap="square" rtlCol="0" anchor="b">
            <a:spAutoFit/>
          </a:bodyPr>
          <a:lstStyle/>
          <a:p>
            <a:r>
              <a:rPr lang="en-US" sz="8800" b="1">
                <a:solidFill>
                  <a:schemeClr val="accent1"/>
                </a:solidFill>
                <a:latin typeface="+mj-lt"/>
              </a:rPr>
              <a:t>“</a:t>
            </a:r>
          </a:p>
        </p:txBody>
      </p:sp>
      <p:sp>
        <p:nvSpPr>
          <p:cNvPr id="5" name="Content Placeholder 12">
            <a:extLst>
              <a:ext uri="{FF2B5EF4-FFF2-40B4-BE49-F238E27FC236}">
                <a16:creationId xmlns:a16="http://schemas.microsoft.com/office/drawing/2014/main" id="{F55A07C9-44F8-6C40-BE21-9ADD1A15A449}"/>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20903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Hero Quote: Orange">
    <p:bg>
      <p:bgPr>
        <a:solidFill>
          <a:schemeClr val="accent1"/>
        </a:solidFill>
        <a:effectLst/>
      </p:bgPr>
    </p:bg>
    <p:spTree>
      <p:nvGrpSpPr>
        <p:cNvPr id="1" name=""/>
        <p:cNvGrpSpPr/>
        <p:nvPr/>
      </p:nvGrpSpPr>
      <p:grpSpPr>
        <a:xfrm>
          <a:off x="0" y="0"/>
          <a:ext cx="0" cy="0"/>
          <a:chOff x="0" y="0"/>
          <a:chExt cx="0" cy="0"/>
        </a:xfrm>
      </p:grpSpPr>
      <p:sp>
        <p:nvSpPr>
          <p:cNvPr id="19" name="Text Placeholder 30">
            <a:extLst>
              <a:ext uri="{FF2B5EF4-FFF2-40B4-BE49-F238E27FC236}">
                <a16:creationId xmlns:a16="http://schemas.microsoft.com/office/drawing/2014/main" id="{11D2F4AC-9F72-4A98-BB19-848A02120858}"/>
              </a:ext>
            </a:extLst>
          </p:cNvPr>
          <p:cNvSpPr>
            <a:spLocks noGrp="1"/>
          </p:cNvSpPr>
          <p:nvPr>
            <p:ph type="body" sz="quarter" idx="17" hasCustomPrompt="1"/>
          </p:nvPr>
        </p:nvSpPr>
        <p:spPr>
          <a:xfrm>
            <a:off x="1376015" y="1628507"/>
            <a:ext cx="9067396" cy="3694264"/>
          </a:xfrm>
        </p:spPr>
        <p:txBody>
          <a:bodyPr lIns="0" tIns="0" rIns="0" bIns="0" anchor="t">
            <a:normAutofit/>
          </a:bodyPr>
          <a:lstStyle>
            <a:lvl1pPr marL="0" indent="0">
              <a:lnSpc>
                <a:spcPct val="100000"/>
              </a:lnSpc>
              <a:buNone/>
              <a:defRPr sz="5400" b="0">
                <a:solidFill>
                  <a:schemeClr val="bg1"/>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Hero Quote with no attribution</a:t>
            </a:r>
          </a:p>
        </p:txBody>
      </p:sp>
      <p:sp>
        <p:nvSpPr>
          <p:cNvPr id="14" name="TextBox 13">
            <a:extLst>
              <a:ext uri="{FF2B5EF4-FFF2-40B4-BE49-F238E27FC236}">
                <a16:creationId xmlns:a16="http://schemas.microsoft.com/office/drawing/2014/main" id="{6A68BBDC-BB02-D94E-90EE-88C5C0BD8884}"/>
              </a:ext>
            </a:extLst>
          </p:cNvPr>
          <p:cNvSpPr txBox="1"/>
          <p:nvPr userDrawn="1"/>
        </p:nvSpPr>
        <p:spPr>
          <a:xfrm>
            <a:off x="1219202" y="771498"/>
            <a:ext cx="1944974" cy="1446550"/>
          </a:xfrm>
          <a:prstGeom prst="rect">
            <a:avLst/>
          </a:prstGeom>
          <a:noFill/>
        </p:spPr>
        <p:txBody>
          <a:bodyPr wrap="square" rtlCol="0" anchor="b">
            <a:spAutoFit/>
          </a:bodyPr>
          <a:lstStyle/>
          <a:p>
            <a:r>
              <a:rPr lang="en-US" sz="8800" b="1">
                <a:solidFill>
                  <a:schemeClr val="bg1"/>
                </a:solidFill>
                <a:latin typeface="+mj-lt"/>
              </a:rPr>
              <a:t>“</a:t>
            </a:r>
          </a:p>
        </p:txBody>
      </p:sp>
      <p:sp>
        <p:nvSpPr>
          <p:cNvPr id="11" name="TextBox 10">
            <a:extLst>
              <a:ext uri="{FF2B5EF4-FFF2-40B4-BE49-F238E27FC236}">
                <a16:creationId xmlns:a16="http://schemas.microsoft.com/office/drawing/2014/main" id="{A9B94A7A-7054-2E48-B47E-10BE85E983F9}"/>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16" name="TextBox 15">
            <a:extLst>
              <a:ext uri="{FF2B5EF4-FFF2-40B4-BE49-F238E27FC236}">
                <a16:creationId xmlns:a16="http://schemas.microsoft.com/office/drawing/2014/main" id="{0E9DAB05-C729-304C-9A57-7AC75D613CE5}"/>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1" name="Picture 20">
            <a:extLst>
              <a:ext uri="{FF2B5EF4-FFF2-40B4-BE49-F238E27FC236}">
                <a16:creationId xmlns:a16="http://schemas.microsoft.com/office/drawing/2014/main" id="{33A3756A-BADB-AC4D-945D-A284E00EBE3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2" name="TextBox 21">
            <a:extLst>
              <a:ext uri="{FF2B5EF4-FFF2-40B4-BE49-F238E27FC236}">
                <a16:creationId xmlns:a16="http://schemas.microsoft.com/office/drawing/2014/main" id="{672ECFF7-0910-054D-9932-5E39B749E99B}"/>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23" name="Google Shape;13;p26">
            <a:extLst>
              <a:ext uri="{FF2B5EF4-FFF2-40B4-BE49-F238E27FC236}">
                <a16:creationId xmlns:a16="http://schemas.microsoft.com/office/drawing/2014/main" id="{768ED349-2712-D841-8103-2960B2C9E125}"/>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13" name="Content Placeholder 12">
            <a:extLst>
              <a:ext uri="{FF2B5EF4-FFF2-40B4-BE49-F238E27FC236}">
                <a16:creationId xmlns:a16="http://schemas.microsoft.com/office/drawing/2014/main" id="{EA1CBFAC-9616-B545-8E67-046D1DE23466}"/>
              </a:ext>
            </a:extLst>
          </p:cNvPr>
          <p:cNvSpPr>
            <a:spLocks noGrp="1"/>
          </p:cNvSpPr>
          <p:nvPr>
            <p:ph sz="quarter" idx="25"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587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ro Text">
    <p:bg>
      <p:bgPr>
        <a:solidFill>
          <a:schemeClr val="bg2"/>
        </a:solidFill>
        <a:effectLst/>
      </p:bgPr>
    </p:bg>
    <p:spTree>
      <p:nvGrpSpPr>
        <p:cNvPr id="1" name=""/>
        <p:cNvGrpSpPr/>
        <p:nvPr/>
      </p:nvGrpSpPr>
      <p:grpSpPr>
        <a:xfrm>
          <a:off x="0" y="0"/>
          <a:ext cx="0" cy="0"/>
          <a:chOff x="0" y="0"/>
          <a:chExt cx="0" cy="0"/>
        </a:xfrm>
      </p:grpSpPr>
      <p:sp>
        <p:nvSpPr>
          <p:cNvPr id="19" name="Text Placeholder 30">
            <a:extLst>
              <a:ext uri="{FF2B5EF4-FFF2-40B4-BE49-F238E27FC236}">
                <a16:creationId xmlns:a16="http://schemas.microsoft.com/office/drawing/2014/main" id="{11D2F4AC-9F72-4A98-BB19-848A02120858}"/>
              </a:ext>
            </a:extLst>
          </p:cNvPr>
          <p:cNvSpPr>
            <a:spLocks noGrp="1"/>
          </p:cNvSpPr>
          <p:nvPr>
            <p:ph type="body" sz="quarter" idx="17" hasCustomPrompt="1"/>
          </p:nvPr>
        </p:nvSpPr>
        <p:spPr>
          <a:xfrm>
            <a:off x="1376015" y="1628507"/>
            <a:ext cx="9067396" cy="3694264"/>
          </a:xfrm>
        </p:spPr>
        <p:txBody>
          <a:bodyPr lIns="0" tIns="0" rIns="0" bIns="0" anchor="t">
            <a:normAutofit/>
          </a:bodyPr>
          <a:lstStyle>
            <a:lvl1pPr marL="0" indent="0">
              <a:lnSpc>
                <a:spcPct val="100000"/>
              </a:lnSpc>
              <a:buNone/>
              <a:defRPr sz="5400" b="0">
                <a:solidFill>
                  <a:schemeClr val="tx2"/>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Hero text goes here</a:t>
            </a:r>
          </a:p>
        </p:txBody>
      </p:sp>
      <p:sp>
        <p:nvSpPr>
          <p:cNvPr id="4" name="Content Placeholder 12">
            <a:extLst>
              <a:ext uri="{FF2B5EF4-FFF2-40B4-BE49-F238E27FC236}">
                <a16:creationId xmlns:a16="http://schemas.microsoft.com/office/drawing/2014/main" id="{DB1C0C82-E1F7-434F-9EBF-700AA51565B6}"/>
              </a:ext>
            </a:extLst>
          </p:cNvPr>
          <p:cNvSpPr>
            <a:spLocks noGrp="1"/>
          </p:cNvSpPr>
          <p:nvPr>
            <p:ph sz="quarter" idx="26" hasCustomPrompt="1"/>
          </p:nvPr>
        </p:nvSpPr>
        <p:spPr>
          <a:xfrm>
            <a:off x="609600" y="578620"/>
            <a:ext cx="2743200" cy="153888"/>
          </a:xfrm>
        </p:spPr>
        <p:txBody>
          <a:bodyPr>
            <a:spAutoFit/>
          </a:bodyPr>
          <a:lstStyle>
            <a:lvl1pPr>
              <a:buNone/>
              <a:defRPr lang="en-US" sz="1000" b="1" kern="1200" dirty="0">
                <a:solidFill>
                  <a:schemeClr val="accent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41182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ero Text: Orange">
    <p:bg>
      <p:bgPr>
        <a:solidFill>
          <a:schemeClr val="accent1"/>
        </a:solidFill>
        <a:effectLst/>
      </p:bgPr>
    </p:bg>
    <p:spTree>
      <p:nvGrpSpPr>
        <p:cNvPr id="1" name=""/>
        <p:cNvGrpSpPr/>
        <p:nvPr/>
      </p:nvGrpSpPr>
      <p:grpSpPr>
        <a:xfrm>
          <a:off x="0" y="0"/>
          <a:ext cx="0" cy="0"/>
          <a:chOff x="0" y="0"/>
          <a:chExt cx="0" cy="0"/>
        </a:xfrm>
      </p:grpSpPr>
      <p:sp>
        <p:nvSpPr>
          <p:cNvPr id="19" name="Text Placeholder 30">
            <a:extLst>
              <a:ext uri="{FF2B5EF4-FFF2-40B4-BE49-F238E27FC236}">
                <a16:creationId xmlns:a16="http://schemas.microsoft.com/office/drawing/2014/main" id="{11D2F4AC-9F72-4A98-BB19-848A02120858}"/>
              </a:ext>
            </a:extLst>
          </p:cNvPr>
          <p:cNvSpPr>
            <a:spLocks noGrp="1"/>
          </p:cNvSpPr>
          <p:nvPr>
            <p:ph type="body" sz="quarter" idx="17" hasCustomPrompt="1"/>
          </p:nvPr>
        </p:nvSpPr>
        <p:spPr>
          <a:xfrm>
            <a:off x="1376015" y="1628507"/>
            <a:ext cx="9067396" cy="3694264"/>
          </a:xfrm>
        </p:spPr>
        <p:txBody>
          <a:bodyPr lIns="0" tIns="0" rIns="0" bIns="0" anchor="t">
            <a:normAutofit/>
          </a:bodyPr>
          <a:lstStyle>
            <a:lvl1pPr marL="0" indent="0">
              <a:lnSpc>
                <a:spcPct val="100000"/>
              </a:lnSpc>
              <a:buNone/>
              <a:defRPr sz="5400" b="0">
                <a:solidFill>
                  <a:schemeClr val="bg1"/>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en-US"/>
              <a:t>Hero text goes here</a:t>
            </a:r>
          </a:p>
        </p:txBody>
      </p:sp>
      <p:sp>
        <p:nvSpPr>
          <p:cNvPr id="11" name="TextBox 10">
            <a:extLst>
              <a:ext uri="{FF2B5EF4-FFF2-40B4-BE49-F238E27FC236}">
                <a16:creationId xmlns:a16="http://schemas.microsoft.com/office/drawing/2014/main" id="{A9B94A7A-7054-2E48-B47E-10BE85E983F9}"/>
              </a:ext>
            </a:extLst>
          </p:cNvPr>
          <p:cNvSpPr txBox="1"/>
          <p:nvPr/>
        </p:nvSpPr>
        <p:spPr>
          <a:xfrm>
            <a:off x="609600" y="6422269"/>
            <a:ext cx="721351" cy="123111"/>
          </a:xfrm>
          <a:prstGeom prst="rect">
            <a:avLst/>
          </a:prstGeom>
          <a:noFill/>
        </p:spPr>
        <p:txBody>
          <a:bodyPr wrap="none" lIns="0" tIns="0" rIns="0" bIns="0" rtlCol="0">
            <a:spAutoFit/>
          </a:bodyPr>
          <a:lstStyle/>
          <a:p>
            <a:r>
              <a:rPr lang="en-US" sz="800" b="1">
                <a:solidFill>
                  <a:schemeClr val="bg1"/>
                </a:solidFill>
              </a:rPr>
              <a:t>Edison Energy</a:t>
            </a:r>
          </a:p>
        </p:txBody>
      </p:sp>
      <p:sp>
        <p:nvSpPr>
          <p:cNvPr id="16" name="TextBox 15">
            <a:extLst>
              <a:ext uri="{FF2B5EF4-FFF2-40B4-BE49-F238E27FC236}">
                <a16:creationId xmlns:a16="http://schemas.microsoft.com/office/drawing/2014/main" id="{0E9DAB05-C729-304C-9A57-7AC75D613CE5}"/>
              </a:ext>
            </a:extLst>
          </p:cNvPr>
          <p:cNvSpPr txBox="1"/>
          <p:nvPr/>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bg1"/>
                </a:solidFill>
              </a:rPr>
              <a:t>‹#›</a:t>
            </a:fld>
            <a:endParaRPr lang="en-US" sz="800" b="1">
              <a:solidFill>
                <a:schemeClr val="bg1"/>
              </a:solidFill>
            </a:endParaRPr>
          </a:p>
        </p:txBody>
      </p:sp>
      <p:pic>
        <p:nvPicPr>
          <p:cNvPr id="21" name="Picture 20">
            <a:extLst>
              <a:ext uri="{FF2B5EF4-FFF2-40B4-BE49-F238E27FC236}">
                <a16:creationId xmlns:a16="http://schemas.microsoft.com/office/drawing/2014/main" id="{33A3756A-BADB-AC4D-945D-A284E00EBE3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92878" y="6374507"/>
            <a:ext cx="228600" cy="228600"/>
          </a:xfrm>
          <a:prstGeom prst="rect">
            <a:avLst/>
          </a:prstGeom>
        </p:spPr>
      </p:pic>
      <p:sp>
        <p:nvSpPr>
          <p:cNvPr id="22" name="TextBox 21">
            <a:extLst>
              <a:ext uri="{FF2B5EF4-FFF2-40B4-BE49-F238E27FC236}">
                <a16:creationId xmlns:a16="http://schemas.microsoft.com/office/drawing/2014/main" id="{672ECFF7-0910-054D-9932-5E39B749E99B}"/>
              </a:ext>
            </a:extLst>
          </p:cNvPr>
          <p:cNvSpPr txBox="1"/>
          <p:nvPr/>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rPr>
              <a:t>EdisonEnergy.com</a:t>
            </a:r>
          </a:p>
        </p:txBody>
      </p:sp>
      <p:sp>
        <p:nvSpPr>
          <p:cNvPr id="23" name="Google Shape;13;p26">
            <a:extLst>
              <a:ext uri="{FF2B5EF4-FFF2-40B4-BE49-F238E27FC236}">
                <a16:creationId xmlns:a16="http://schemas.microsoft.com/office/drawing/2014/main" id="{768ED349-2712-D841-8103-2960B2C9E125}"/>
              </a:ext>
            </a:extLst>
          </p:cNvPr>
          <p:cNvSpPr txBox="1"/>
          <p:nvPr/>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alpha val="20000"/>
                  </a:schemeClr>
                </a:solidFill>
                <a:latin typeface="+mn-lt"/>
                <a:ea typeface="Arial"/>
                <a:cs typeface="Arial"/>
                <a:sym typeface="Arial"/>
              </a:rPr>
              <a:t>© Edison Energy. Proprietary and Confidential.</a:t>
            </a:r>
            <a:endParaRPr sz="700" i="1">
              <a:solidFill>
                <a:schemeClr val="bg1">
                  <a:lumMod val="85000"/>
                  <a:alpha val="20000"/>
                </a:schemeClr>
              </a:solidFill>
            </a:endParaRPr>
          </a:p>
        </p:txBody>
      </p:sp>
      <p:sp>
        <p:nvSpPr>
          <p:cNvPr id="13" name="Content Placeholder 12">
            <a:extLst>
              <a:ext uri="{FF2B5EF4-FFF2-40B4-BE49-F238E27FC236}">
                <a16:creationId xmlns:a16="http://schemas.microsoft.com/office/drawing/2014/main" id="{86C5190A-FB3B-E44A-B211-7C5E8D970CBD}"/>
              </a:ext>
            </a:extLst>
          </p:cNvPr>
          <p:cNvSpPr>
            <a:spLocks noGrp="1"/>
          </p:cNvSpPr>
          <p:nvPr>
            <p:ph sz="quarter" idx="25" hasCustomPrompt="1"/>
          </p:nvPr>
        </p:nvSpPr>
        <p:spPr>
          <a:xfrm>
            <a:off x="609600" y="578620"/>
            <a:ext cx="2743200" cy="153888"/>
          </a:xfrm>
        </p:spPr>
        <p:txBody>
          <a:bodyPr>
            <a:spAutoFit/>
          </a:bodyPr>
          <a:lstStyle>
            <a:lvl1pPr>
              <a:buNone/>
              <a:defRPr lang="en-US" sz="1000" b="1"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Clr>
                <a:schemeClr val="tx1"/>
              </a:buClr>
              <a:buSzPct val="110000"/>
              <a:buFont typeface="Arial" panose="020B0604020202020204" pitchFamily="34" charset="0"/>
              <a:buNone/>
            </a:pPr>
            <a:r>
              <a:rPr lang="en-US"/>
              <a:t>Section Title</a:t>
            </a:r>
          </a:p>
        </p:txBody>
      </p:sp>
    </p:spTree>
    <p:extLst>
      <p:ext uri="{BB962C8B-B14F-4D97-AF65-F5344CB8AC3E}">
        <p14:creationId xmlns:p14="http://schemas.microsoft.com/office/powerpoint/2010/main" val="306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74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2EEFC4-BAA4-E5B8-BB3C-431488EFBB88}"/>
              </a:ext>
            </a:extLst>
          </p:cNvPr>
          <p:cNvSpPr>
            <a:spLocks noGrp="1"/>
          </p:cNvSpPr>
          <p:nvPr>
            <p:ph type="pic" sz="quarter" idx="13" hasCustomPrompt="1"/>
          </p:nvPr>
        </p:nvSpPr>
        <p:spPr>
          <a:xfrm>
            <a:off x="-1197" y="2"/>
            <a:ext cx="12193197" cy="6857999"/>
          </a:xfrm>
          <a:custGeom>
            <a:avLst/>
            <a:gdLst>
              <a:gd name="connsiteX0" fmla="*/ 1246959 w 12193197"/>
              <a:gd name="connsiteY0" fmla="*/ 3432647 h 6857999"/>
              <a:gd name="connsiteX1" fmla="*/ 1333371 w 12193197"/>
              <a:gd name="connsiteY1" fmla="*/ 3443672 h 6857999"/>
              <a:gd name="connsiteX2" fmla="*/ 1739492 w 12193197"/>
              <a:gd name="connsiteY2" fmla="*/ 3658681 h 6857999"/>
              <a:gd name="connsiteX3" fmla="*/ 1303738 w 12193197"/>
              <a:gd name="connsiteY3" fmla="*/ 3485794 h 6857999"/>
              <a:gd name="connsiteX4" fmla="*/ 1246959 w 12193197"/>
              <a:gd name="connsiteY4" fmla="*/ 3432647 h 6857999"/>
              <a:gd name="connsiteX5" fmla="*/ 967461 w 12193197"/>
              <a:gd name="connsiteY5" fmla="*/ 3108732 h 6857999"/>
              <a:gd name="connsiteX6" fmla="*/ 1002637 w 12193197"/>
              <a:gd name="connsiteY6" fmla="*/ 3162006 h 6857999"/>
              <a:gd name="connsiteX7" fmla="*/ 1174695 w 12193197"/>
              <a:gd name="connsiteY7" fmla="*/ 3399894 h 6857999"/>
              <a:gd name="connsiteX8" fmla="*/ 926103 w 12193197"/>
              <a:gd name="connsiteY8" fmla="*/ 3440868 h 6857999"/>
              <a:gd name="connsiteX9" fmla="*/ 564080 w 12193197"/>
              <a:gd name="connsiteY9" fmla="*/ 3621911 h 6857999"/>
              <a:gd name="connsiteX10" fmla="*/ 967461 w 12193197"/>
              <a:gd name="connsiteY10" fmla="*/ 3108732 h 6857999"/>
              <a:gd name="connsiteX11" fmla="*/ 2659047 w 12193197"/>
              <a:gd name="connsiteY11" fmla="*/ 3094202 h 6857999"/>
              <a:gd name="connsiteX12" fmla="*/ 2826772 w 12193197"/>
              <a:gd name="connsiteY12" fmla="*/ 3094202 h 6857999"/>
              <a:gd name="connsiteX13" fmla="*/ 2983281 w 12193197"/>
              <a:gd name="connsiteY13" fmla="*/ 3218849 h 6857999"/>
              <a:gd name="connsiteX14" fmla="*/ 2826772 w 12193197"/>
              <a:gd name="connsiteY14" fmla="*/ 3343496 h 6857999"/>
              <a:gd name="connsiteX15" fmla="*/ 2659047 w 12193197"/>
              <a:gd name="connsiteY15" fmla="*/ 3343496 h 6857999"/>
              <a:gd name="connsiteX16" fmla="*/ 2659047 w 12193197"/>
              <a:gd name="connsiteY16" fmla="*/ 3343431 h 6857999"/>
              <a:gd name="connsiteX17" fmla="*/ 3678523 w 12193197"/>
              <a:gd name="connsiteY17" fmla="*/ 3081204 h 6857999"/>
              <a:gd name="connsiteX18" fmla="*/ 3922208 w 12193197"/>
              <a:gd name="connsiteY18" fmla="*/ 3353883 h 6857999"/>
              <a:gd name="connsiteX19" fmla="*/ 3678523 w 12193197"/>
              <a:gd name="connsiteY19" fmla="*/ 3627519 h 6857999"/>
              <a:gd name="connsiteX20" fmla="*/ 3434838 w 12193197"/>
              <a:gd name="connsiteY20" fmla="*/ 3353883 h 6857999"/>
              <a:gd name="connsiteX21" fmla="*/ 3678523 w 12193197"/>
              <a:gd name="connsiteY21" fmla="*/ 3081204 h 6857999"/>
              <a:gd name="connsiteX22" fmla="*/ 1158955 w 12193197"/>
              <a:gd name="connsiteY22" fmla="*/ 3055649 h 6857999"/>
              <a:gd name="connsiteX23" fmla="*/ 1593943 w 12193197"/>
              <a:gd name="connsiteY23" fmla="*/ 3370197 h 6857999"/>
              <a:gd name="connsiteX24" fmla="*/ 1732992 w 12193197"/>
              <a:gd name="connsiteY24" fmla="*/ 3611014 h 6857999"/>
              <a:gd name="connsiteX25" fmla="*/ 1338660 w 12193197"/>
              <a:gd name="connsiteY25" fmla="*/ 3413084 h 6857999"/>
              <a:gd name="connsiteX26" fmla="*/ 1216244 w 12193197"/>
              <a:gd name="connsiteY26" fmla="*/ 3400020 h 6857999"/>
              <a:gd name="connsiteX27" fmla="*/ 1028700 w 12193197"/>
              <a:gd name="connsiteY27" fmla="*/ 3145056 h 6857999"/>
              <a:gd name="connsiteX28" fmla="*/ 994990 w 12193197"/>
              <a:gd name="connsiteY28" fmla="*/ 3093948 h 6857999"/>
              <a:gd name="connsiteX29" fmla="*/ 1159019 w 12193197"/>
              <a:gd name="connsiteY29" fmla="*/ 3055713 h 6857999"/>
              <a:gd name="connsiteX30" fmla="*/ 4079736 w 12193197"/>
              <a:gd name="connsiteY30" fmla="*/ 3020600 h 6857999"/>
              <a:gd name="connsiteX31" fmla="*/ 4079736 w 12193197"/>
              <a:gd name="connsiteY31" fmla="*/ 3094011 h 6857999"/>
              <a:gd name="connsiteX32" fmla="*/ 4093182 w 12193197"/>
              <a:gd name="connsiteY32" fmla="*/ 3094011 h 6857999"/>
              <a:gd name="connsiteX33" fmla="*/ 4093182 w 12193197"/>
              <a:gd name="connsiteY33" fmla="*/ 3037169 h 6857999"/>
              <a:gd name="connsiteX34" fmla="*/ 4093692 w 12193197"/>
              <a:gd name="connsiteY34" fmla="*/ 3037169 h 6857999"/>
              <a:gd name="connsiteX35" fmla="*/ 4112109 w 12193197"/>
              <a:gd name="connsiteY35" fmla="*/ 3094011 h 6857999"/>
              <a:gd name="connsiteX36" fmla="*/ 4125300 w 12193197"/>
              <a:gd name="connsiteY36" fmla="*/ 3094011 h 6857999"/>
              <a:gd name="connsiteX37" fmla="*/ 4143716 w 12193197"/>
              <a:gd name="connsiteY37" fmla="*/ 3037169 h 6857999"/>
              <a:gd name="connsiteX38" fmla="*/ 4144226 w 12193197"/>
              <a:gd name="connsiteY38" fmla="*/ 3037169 h 6857999"/>
              <a:gd name="connsiteX39" fmla="*/ 4144226 w 12193197"/>
              <a:gd name="connsiteY39" fmla="*/ 3094011 h 6857999"/>
              <a:gd name="connsiteX40" fmla="*/ 4157672 w 12193197"/>
              <a:gd name="connsiteY40" fmla="*/ 3094011 h 6857999"/>
              <a:gd name="connsiteX41" fmla="*/ 4157672 w 12193197"/>
              <a:gd name="connsiteY41" fmla="*/ 3020600 h 6857999"/>
              <a:gd name="connsiteX42" fmla="*/ 4137663 w 12193197"/>
              <a:gd name="connsiteY42" fmla="*/ 3020600 h 6857999"/>
              <a:gd name="connsiteX43" fmla="*/ 4118736 w 12193197"/>
              <a:gd name="connsiteY43" fmla="*/ 3076678 h 6857999"/>
              <a:gd name="connsiteX44" fmla="*/ 4118481 w 12193197"/>
              <a:gd name="connsiteY44" fmla="*/ 3076678 h 6857999"/>
              <a:gd name="connsiteX45" fmla="*/ 4100064 w 12193197"/>
              <a:gd name="connsiteY45" fmla="*/ 3020600 h 6857999"/>
              <a:gd name="connsiteX46" fmla="*/ 4079800 w 12193197"/>
              <a:gd name="connsiteY46" fmla="*/ 3020600 h 6857999"/>
              <a:gd name="connsiteX47" fmla="*/ 4007153 w 12193197"/>
              <a:gd name="connsiteY47" fmla="*/ 3020600 h 6857999"/>
              <a:gd name="connsiteX48" fmla="*/ 4007153 w 12193197"/>
              <a:gd name="connsiteY48" fmla="*/ 3032708 h 6857999"/>
              <a:gd name="connsiteX49" fmla="*/ 4031369 w 12193197"/>
              <a:gd name="connsiteY49" fmla="*/ 3032708 h 6857999"/>
              <a:gd name="connsiteX50" fmla="*/ 4031369 w 12193197"/>
              <a:gd name="connsiteY50" fmla="*/ 3094011 h 6857999"/>
              <a:gd name="connsiteX51" fmla="*/ 4045325 w 12193197"/>
              <a:gd name="connsiteY51" fmla="*/ 3094011 h 6857999"/>
              <a:gd name="connsiteX52" fmla="*/ 4045325 w 12193197"/>
              <a:gd name="connsiteY52" fmla="*/ 3032708 h 6857999"/>
              <a:gd name="connsiteX53" fmla="*/ 4069540 w 12193197"/>
              <a:gd name="connsiteY53" fmla="*/ 3032708 h 6857999"/>
              <a:gd name="connsiteX54" fmla="*/ 4069540 w 12193197"/>
              <a:gd name="connsiteY54" fmla="*/ 3020600 h 6857999"/>
              <a:gd name="connsiteX55" fmla="*/ 3166427 w 12193197"/>
              <a:gd name="connsiteY55" fmla="*/ 3019261 h 6857999"/>
              <a:gd name="connsiteX56" fmla="*/ 3166427 w 12193197"/>
              <a:gd name="connsiteY56" fmla="*/ 3689268 h 6857999"/>
              <a:gd name="connsiteX57" fmla="*/ 3250736 w 12193197"/>
              <a:gd name="connsiteY57" fmla="*/ 3689268 h 6857999"/>
              <a:gd name="connsiteX58" fmla="*/ 3250736 w 12193197"/>
              <a:gd name="connsiteY58" fmla="*/ 3019261 h 6857999"/>
              <a:gd name="connsiteX59" fmla="*/ 2574739 w 12193197"/>
              <a:gd name="connsiteY59" fmla="*/ 3019261 h 6857999"/>
              <a:gd name="connsiteX60" fmla="*/ 2574739 w 12193197"/>
              <a:gd name="connsiteY60" fmla="*/ 3689268 h 6857999"/>
              <a:gd name="connsiteX61" fmla="*/ 2659047 w 12193197"/>
              <a:gd name="connsiteY61" fmla="*/ 3689268 h 6857999"/>
              <a:gd name="connsiteX62" fmla="*/ 2659047 w 12193197"/>
              <a:gd name="connsiteY62" fmla="*/ 3418436 h 6857999"/>
              <a:gd name="connsiteX63" fmla="*/ 2851179 w 12193197"/>
              <a:gd name="connsiteY63" fmla="*/ 3418436 h 6857999"/>
              <a:gd name="connsiteX64" fmla="*/ 2986085 w 12193197"/>
              <a:gd name="connsiteY64" fmla="*/ 3689268 h 6857999"/>
              <a:gd name="connsiteX65" fmla="*/ 3077021 w 12193197"/>
              <a:gd name="connsiteY65" fmla="*/ 3689268 h 6857999"/>
              <a:gd name="connsiteX66" fmla="*/ 3077021 w 12193197"/>
              <a:gd name="connsiteY66" fmla="*/ 3683660 h 6857999"/>
              <a:gd name="connsiteX67" fmla="*/ 2947723 w 12193197"/>
              <a:gd name="connsiteY67" fmla="*/ 3380073 h 6857999"/>
              <a:gd name="connsiteX68" fmla="*/ 2947723 w 12193197"/>
              <a:gd name="connsiteY68" fmla="*/ 3378161 h 6857999"/>
              <a:gd name="connsiteX69" fmla="*/ 3067653 w 12193197"/>
              <a:gd name="connsiteY69" fmla="*/ 3209482 h 6857999"/>
              <a:gd name="connsiteX70" fmla="*/ 2846463 w 12193197"/>
              <a:gd name="connsiteY70" fmla="*/ 3019261 h 6857999"/>
              <a:gd name="connsiteX71" fmla="*/ 1960937 w 12193197"/>
              <a:gd name="connsiteY71" fmla="*/ 3019261 h 6857999"/>
              <a:gd name="connsiteX72" fmla="*/ 1960937 w 12193197"/>
              <a:gd name="connsiteY72" fmla="*/ 3094267 h 6857999"/>
              <a:gd name="connsiteX73" fmla="*/ 2183975 w 12193197"/>
              <a:gd name="connsiteY73" fmla="*/ 3094267 h 6857999"/>
              <a:gd name="connsiteX74" fmla="*/ 2183975 w 12193197"/>
              <a:gd name="connsiteY74" fmla="*/ 3689331 h 6857999"/>
              <a:gd name="connsiteX75" fmla="*/ 2268284 w 12193197"/>
              <a:gd name="connsiteY75" fmla="*/ 3689331 h 6857999"/>
              <a:gd name="connsiteX76" fmla="*/ 2268284 w 12193197"/>
              <a:gd name="connsiteY76" fmla="*/ 3094267 h 6857999"/>
              <a:gd name="connsiteX77" fmla="*/ 2491322 w 12193197"/>
              <a:gd name="connsiteY77" fmla="*/ 3094267 h 6857999"/>
              <a:gd name="connsiteX78" fmla="*/ 2491322 w 12193197"/>
              <a:gd name="connsiteY78" fmla="*/ 3019261 h 6857999"/>
              <a:gd name="connsiteX79" fmla="*/ 3678588 w 12193197"/>
              <a:gd name="connsiteY79" fmla="*/ 3006199 h 6857999"/>
              <a:gd name="connsiteX80" fmla="*/ 3350593 w 12193197"/>
              <a:gd name="connsiteY80" fmla="*/ 3353883 h 6857999"/>
              <a:gd name="connsiteX81" fmla="*/ 3678588 w 12193197"/>
              <a:gd name="connsiteY81" fmla="*/ 3702523 h 6857999"/>
              <a:gd name="connsiteX82" fmla="*/ 4006580 w 12193197"/>
              <a:gd name="connsiteY82" fmla="*/ 3353883 h 6857999"/>
              <a:gd name="connsiteX83" fmla="*/ 3678588 w 12193197"/>
              <a:gd name="connsiteY83" fmla="*/ 3006199 h 6857999"/>
              <a:gd name="connsiteX84" fmla="*/ 776157 w 12193197"/>
              <a:gd name="connsiteY84" fmla="*/ 2934636 h 6857999"/>
              <a:gd name="connsiteX85" fmla="*/ 950191 w 12193197"/>
              <a:gd name="connsiteY85" fmla="*/ 3083178 h 6857999"/>
              <a:gd name="connsiteX86" fmla="*/ 541075 w 12193197"/>
              <a:gd name="connsiteY86" fmla="*/ 3598652 h 6857999"/>
              <a:gd name="connsiteX87" fmla="*/ 776157 w 12193197"/>
              <a:gd name="connsiteY87" fmla="*/ 2934636 h 6857999"/>
              <a:gd name="connsiteX88" fmla="*/ 776157 w 12193197"/>
              <a:gd name="connsiteY88" fmla="*/ 2903537 h 6857999"/>
              <a:gd name="connsiteX89" fmla="*/ 549805 w 12193197"/>
              <a:gd name="connsiteY89" fmla="*/ 3294172 h 6857999"/>
              <a:gd name="connsiteX90" fmla="*/ 505198 w 12193197"/>
              <a:gd name="connsiteY90" fmla="*/ 3674421 h 6857999"/>
              <a:gd name="connsiteX91" fmla="*/ 519982 w 12193197"/>
              <a:gd name="connsiteY91" fmla="*/ 3690607 h 6857999"/>
              <a:gd name="connsiteX92" fmla="*/ 531261 w 12193197"/>
              <a:gd name="connsiteY92" fmla="*/ 3686465 h 6857999"/>
              <a:gd name="connsiteX93" fmla="*/ 935916 w 12193197"/>
              <a:gd name="connsiteY93" fmla="*/ 3470309 h 6857999"/>
              <a:gd name="connsiteX94" fmla="*/ 1202161 w 12193197"/>
              <a:gd name="connsiteY94" fmla="*/ 3430799 h 6857999"/>
              <a:gd name="connsiteX95" fmla="*/ 1778874 w 12193197"/>
              <a:gd name="connsiteY95" fmla="*/ 3690671 h 6857999"/>
              <a:gd name="connsiteX96" fmla="*/ 1794359 w 12193197"/>
              <a:gd name="connsiteY96" fmla="*/ 3675122 h 6857999"/>
              <a:gd name="connsiteX97" fmla="*/ 1793276 w 12193197"/>
              <a:gd name="connsiteY97" fmla="*/ 3669323 h 6857999"/>
              <a:gd name="connsiteX98" fmla="*/ 1793339 w 12193197"/>
              <a:gd name="connsiteY98" fmla="*/ 3669323 h 6857999"/>
              <a:gd name="connsiteX99" fmla="*/ 1793339 w 12193197"/>
              <a:gd name="connsiteY99" fmla="*/ 3669132 h 6857999"/>
              <a:gd name="connsiteX100" fmla="*/ 1793339 w 12193197"/>
              <a:gd name="connsiteY100" fmla="*/ 3669068 h 6857999"/>
              <a:gd name="connsiteX101" fmla="*/ 1619816 w 12193197"/>
              <a:gd name="connsiteY101" fmla="*/ 3352927 h 6857999"/>
              <a:gd name="connsiteX102" fmla="*/ 1420993 w 12193197"/>
              <a:gd name="connsiteY102" fmla="*/ 3131864 h 6857999"/>
              <a:gd name="connsiteX103" fmla="*/ 1159974 w 12193197"/>
              <a:gd name="connsiteY103" fmla="*/ 3024551 h 6857999"/>
              <a:gd name="connsiteX104" fmla="*/ 977529 w 12193197"/>
              <a:gd name="connsiteY104" fmla="*/ 3068012 h 6857999"/>
              <a:gd name="connsiteX105" fmla="*/ 776157 w 12193197"/>
              <a:gd name="connsiteY105" fmla="*/ 2903537 h 6857999"/>
              <a:gd name="connsiteX106" fmla="*/ 0 w 12193197"/>
              <a:gd name="connsiteY106" fmla="*/ 0 h 6857999"/>
              <a:gd name="connsiteX107" fmla="*/ 12193197 w 12193197"/>
              <a:gd name="connsiteY107" fmla="*/ 0 h 6857999"/>
              <a:gd name="connsiteX108" fmla="*/ 12193197 w 12193197"/>
              <a:gd name="connsiteY108" fmla="*/ 6857999 h 6857999"/>
              <a:gd name="connsiteX109" fmla="*/ 0 w 12193197"/>
              <a:gd name="connsiteY10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3197" h="6857999">
                <a:moveTo>
                  <a:pt x="1246959" y="3432647"/>
                </a:moveTo>
                <a:cubicBezTo>
                  <a:pt x="1276145" y="3434687"/>
                  <a:pt x="1304949" y="3438319"/>
                  <a:pt x="1333371" y="3443672"/>
                </a:cubicBezTo>
                <a:cubicBezTo>
                  <a:pt x="1479493" y="3471392"/>
                  <a:pt x="1615928" y="3543657"/>
                  <a:pt x="1739492" y="3658681"/>
                </a:cubicBezTo>
                <a:cubicBezTo>
                  <a:pt x="1573360" y="3651034"/>
                  <a:pt x="1430488" y="3594254"/>
                  <a:pt x="1303738" y="3485794"/>
                </a:cubicBezTo>
                <a:cubicBezTo>
                  <a:pt x="1283856" y="3468780"/>
                  <a:pt x="1264994" y="3450937"/>
                  <a:pt x="1246959" y="3432647"/>
                </a:cubicBezTo>
                <a:close/>
                <a:moveTo>
                  <a:pt x="967461" y="3108732"/>
                </a:moveTo>
                <a:cubicBezTo>
                  <a:pt x="978867" y="3125811"/>
                  <a:pt x="990593" y="3143590"/>
                  <a:pt x="1002637" y="3162006"/>
                </a:cubicBezTo>
                <a:cubicBezTo>
                  <a:pt x="1051705" y="3236948"/>
                  <a:pt x="1106828" y="3321065"/>
                  <a:pt x="1174695" y="3399894"/>
                </a:cubicBezTo>
                <a:cubicBezTo>
                  <a:pt x="1093700" y="3401677"/>
                  <a:pt x="1010602" y="3415315"/>
                  <a:pt x="926103" y="3440868"/>
                </a:cubicBezTo>
                <a:cubicBezTo>
                  <a:pt x="762010" y="3490574"/>
                  <a:pt x="632584" y="3572460"/>
                  <a:pt x="564080" y="3621911"/>
                </a:cubicBezTo>
                <a:cubicBezTo>
                  <a:pt x="695418" y="3360765"/>
                  <a:pt x="830388" y="3189217"/>
                  <a:pt x="967461" y="3108732"/>
                </a:cubicBezTo>
                <a:close/>
                <a:moveTo>
                  <a:pt x="2659047" y="3094202"/>
                </a:moveTo>
                <a:lnTo>
                  <a:pt x="2826772" y="3094202"/>
                </a:lnTo>
                <a:cubicBezTo>
                  <a:pt x="2896105" y="3094202"/>
                  <a:pt x="2983281" y="3102614"/>
                  <a:pt x="2983281" y="3218849"/>
                </a:cubicBezTo>
                <a:cubicBezTo>
                  <a:pt x="2983281" y="3335084"/>
                  <a:pt x="2896105" y="3343496"/>
                  <a:pt x="2826772" y="3343496"/>
                </a:cubicBezTo>
                <a:lnTo>
                  <a:pt x="2659047" y="3343496"/>
                </a:lnTo>
                <a:lnTo>
                  <a:pt x="2659047" y="3343431"/>
                </a:lnTo>
                <a:close/>
                <a:moveTo>
                  <a:pt x="3678523" y="3081204"/>
                </a:moveTo>
                <a:cubicBezTo>
                  <a:pt x="3847204" y="3081204"/>
                  <a:pt x="3922208" y="3209545"/>
                  <a:pt x="3922208" y="3353883"/>
                </a:cubicBezTo>
                <a:cubicBezTo>
                  <a:pt x="3922208" y="3498157"/>
                  <a:pt x="3847204" y="3627519"/>
                  <a:pt x="3678523" y="3627519"/>
                </a:cubicBezTo>
                <a:cubicBezTo>
                  <a:pt x="3509842" y="3627519"/>
                  <a:pt x="3434838" y="3498220"/>
                  <a:pt x="3434838" y="3353883"/>
                </a:cubicBezTo>
                <a:cubicBezTo>
                  <a:pt x="3434838" y="3209545"/>
                  <a:pt x="3509842" y="3081204"/>
                  <a:pt x="3678523" y="3081204"/>
                </a:cubicBezTo>
                <a:close/>
                <a:moveTo>
                  <a:pt x="1158955" y="3055649"/>
                </a:moveTo>
                <a:cubicBezTo>
                  <a:pt x="1342165" y="3061129"/>
                  <a:pt x="1496635" y="3229746"/>
                  <a:pt x="1593943" y="3370197"/>
                </a:cubicBezTo>
                <a:cubicBezTo>
                  <a:pt x="1656521" y="3460495"/>
                  <a:pt x="1704124" y="3551113"/>
                  <a:pt x="1732992" y="3611014"/>
                </a:cubicBezTo>
                <a:cubicBezTo>
                  <a:pt x="1612296" y="3506250"/>
                  <a:pt x="1479939" y="3439721"/>
                  <a:pt x="1338660" y="3413084"/>
                </a:cubicBezTo>
                <a:cubicBezTo>
                  <a:pt x="1298513" y="3405500"/>
                  <a:pt x="1257665" y="3401167"/>
                  <a:pt x="1216244" y="3400020"/>
                </a:cubicBezTo>
                <a:cubicBezTo>
                  <a:pt x="1141876" y="3317751"/>
                  <a:pt x="1082612" y="3227388"/>
                  <a:pt x="1028700" y="3145056"/>
                </a:cubicBezTo>
                <a:cubicBezTo>
                  <a:pt x="1017166" y="3127468"/>
                  <a:pt x="1006014" y="3110389"/>
                  <a:pt x="994990" y="3093948"/>
                </a:cubicBezTo>
                <a:cubicBezTo>
                  <a:pt x="1049347" y="3066865"/>
                  <a:pt x="1104087" y="3054120"/>
                  <a:pt x="1159019" y="3055713"/>
                </a:cubicBezTo>
                <a:close/>
                <a:moveTo>
                  <a:pt x="4079736" y="3020600"/>
                </a:moveTo>
                <a:lnTo>
                  <a:pt x="4079736" y="3094011"/>
                </a:lnTo>
                <a:lnTo>
                  <a:pt x="4093182" y="3094011"/>
                </a:lnTo>
                <a:lnTo>
                  <a:pt x="4093182" y="3037169"/>
                </a:lnTo>
                <a:lnTo>
                  <a:pt x="4093692" y="3037169"/>
                </a:lnTo>
                <a:lnTo>
                  <a:pt x="4112109" y="3094011"/>
                </a:lnTo>
                <a:lnTo>
                  <a:pt x="4125300" y="3094011"/>
                </a:lnTo>
                <a:lnTo>
                  <a:pt x="4143716" y="3037169"/>
                </a:lnTo>
                <a:lnTo>
                  <a:pt x="4144226" y="3037169"/>
                </a:lnTo>
                <a:lnTo>
                  <a:pt x="4144226" y="3094011"/>
                </a:lnTo>
                <a:lnTo>
                  <a:pt x="4157672" y="3094011"/>
                </a:lnTo>
                <a:lnTo>
                  <a:pt x="4157672" y="3020600"/>
                </a:lnTo>
                <a:lnTo>
                  <a:pt x="4137663" y="3020600"/>
                </a:lnTo>
                <a:lnTo>
                  <a:pt x="4118736" y="3076678"/>
                </a:lnTo>
                <a:lnTo>
                  <a:pt x="4118481" y="3076678"/>
                </a:lnTo>
                <a:lnTo>
                  <a:pt x="4100064" y="3020600"/>
                </a:lnTo>
                <a:lnTo>
                  <a:pt x="4079800" y="3020600"/>
                </a:lnTo>
                <a:close/>
                <a:moveTo>
                  <a:pt x="4007153" y="3020600"/>
                </a:moveTo>
                <a:lnTo>
                  <a:pt x="4007153" y="3032708"/>
                </a:lnTo>
                <a:lnTo>
                  <a:pt x="4031369" y="3032708"/>
                </a:lnTo>
                <a:lnTo>
                  <a:pt x="4031369" y="3094011"/>
                </a:lnTo>
                <a:lnTo>
                  <a:pt x="4045325" y="3094011"/>
                </a:lnTo>
                <a:lnTo>
                  <a:pt x="4045325" y="3032708"/>
                </a:lnTo>
                <a:lnTo>
                  <a:pt x="4069540" y="3032708"/>
                </a:lnTo>
                <a:lnTo>
                  <a:pt x="4069540" y="3020600"/>
                </a:lnTo>
                <a:close/>
                <a:moveTo>
                  <a:pt x="3166427" y="3019261"/>
                </a:moveTo>
                <a:lnTo>
                  <a:pt x="3166427" y="3689268"/>
                </a:lnTo>
                <a:lnTo>
                  <a:pt x="3250736" y="3689268"/>
                </a:lnTo>
                <a:lnTo>
                  <a:pt x="3250736" y="3019261"/>
                </a:lnTo>
                <a:close/>
                <a:moveTo>
                  <a:pt x="2574739" y="3019261"/>
                </a:moveTo>
                <a:lnTo>
                  <a:pt x="2574739" y="3689268"/>
                </a:lnTo>
                <a:lnTo>
                  <a:pt x="2659047" y="3689268"/>
                </a:lnTo>
                <a:lnTo>
                  <a:pt x="2659047" y="3418436"/>
                </a:lnTo>
                <a:lnTo>
                  <a:pt x="2851179" y="3418436"/>
                </a:lnTo>
                <a:cubicBezTo>
                  <a:pt x="3020816" y="3418436"/>
                  <a:pt x="2957027" y="3661165"/>
                  <a:pt x="2986085" y="3689268"/>
                </a:cubicBezTo>
                <a:lnTo>
                  <a:pt x="3077021" y="3689268"/>
                </a:lnTo>
                <a:lnTo>
                  <a:pt x="3077021" y="3683660"/>
                </a:lnTo>
                <a:cubicBezTo>
                  <a:pt x="3042355" y="3672444"/>
                  <a:pt x="3096712" y="3409133"/>
                  <a:pt x="2947723" y="3380073"/>
                </a:cubicBezTo>
                <a:lnTo>
                  <a:pt x="2947723" y="3378161"/>
                </a:lnTo>
                <a:cubicBezTo>
                  <a:pt x="3021771" y="3359426"/>
                  <a:pt x="3067653" y="3306025"/>
                  <a:pt x="3067653" y="3209482"/>
                </a:cubicBezTo>
                <a:cubicBezTo>
                  <a:pt x="3067653" y="3090442"/>
                  <a:pt x="2978629" y="3019261"/>
                  <a:pt x="2846463" y="3019261"/>
                </a:cubicBezTo>
                <a:close/>
                <a:moveTo>
                  <a:pt x="1960937" y="3019261"/>
                </a:moveTo>
                <a:lnTo>
                  <a:pt x="1960937" y="3094267"/>
                </a:lnTo>
                <a:lnTo>
                  <a:pt x="2183975" y="3094267"/>
                </a:lnTo>
                <a:lnTo>
                  <a:pt x="2183975" y="3689331"/>
                </a:lnTo>
                <a:lnTo>
                  <a:pt x="2268284" y="3689331"/>
                </a:lnTo>
                <a:lnTo>
                  <a:pt x="2268284" y="3094267"/>
                </a:lnTo>
                <a:lnTo>
                  <a:pt x="2491322" y="3094267"/>
                </a:lnTo>
                <a:lnTo>
                  <a:pt x="2491322" y="3019261"/>
                </a:lnTo>
                <a:close/>
                <a:moveTo>
                  <a:pt x="3678588" y="3006199"/>
                </a:moveTo>
                <a:cubicBezTo>
                  <a:pt x="3481803" y="3006199"/>
                  <a:pt x="3350593" y="3152385"/>
                  <a:pt x="3350593" y="3353883"/>
                </a:cubicBezTo>
                <a:cubicBezTo>
                  <a:pt x="3350593" y="3555318"/>
                  <a:pt x="3481803" y="3702523"/>
                  <a:pt x="3678588" y="3702523"/>
                </a:cubicBezTo>
                <a:cubicBezTo>
                  <a:pt x="3875370" y="3702523"/>
                  <a:pt x="4006580" y="3555382"/>
                  <a:pt x="4006580" y="3353883"/>
                </a:cubicBezTo>
                <a:cubicBezTo>
                  <a:pt x="4006580" y="3152385"/>
                  <a:pt x="3875370" y="3006199"/>
                  <a:pt x="3678588" y="3006199"/>
                </a:cubicBezTo>
                <a:close/>
                <a:moveTo>
                  <a:pt x="776157" y="2934636"/>
                </a:moveTo>
                <a:cubicBezTo>
                  <a:pt x="836760" y="2934636"/>
                  <a:pt x="890098" y="2995811"/>
                  <a:pt x="950191" y="3083178"/>
                </a:cubicBezTo>
                <a:cubicBezTo>
                  <a:pt x="809741" y="3166595"/>
                  <a:pt x="672923" y="3338971"/>
                  <a:pt x="541075" y="3598652"/>
                </a:cubicBezTo>
                <a:cubicBezTo>
                  <a:pt x="559619" y="3360447"/>
                  <a:pt x="624364" y="2934636"/>
                  <a:pt x="776157" y="2934636"/>
                </a:cubicBezTo>
                <a:close/>
                <a:moveTo>
                  <a:pt x="776157" y="2903537"/>
                </a:moveTo>
                <a:cubicBezTo>
                  <a:pt x="675408" y="2903537"/>
                  <a:pt x="599256" y="3035002"/>
                  <a:pt x="549805" y="3294172"/>
                </a:cubicBezTo>
                <a:cubicBezTo>
                  <a:pt x="513928" y="3482098"/>
                  <a:pt x="505325" y="3672573"/>
                  <a:pt x="505198" y="3674421"/>
                </a:cubicBezTo>
                <a:cubicBezTo>
                  <a:pt x="504815" y="3682960"/>
                  <a:pt x="511443" y="3690288"/>
                  <a:pt x="519982" y="3690607"/>
                </a:cubicBezTo>
                <a:cubicBezTo>
                  <a:pt x="524379" y="3690798"/>
                  <a:pt x="528394" y="3689205"/>
                  <a:pt x="531261" y="3686465"/>
                </a:cubicBezTo>
                <a:cubicBezTo>
                  <a:pt x="540374" y="3678690"/>
                  <a:pt x="705614" y="3539769"/>
                  <a:pt x="935916" y="3470309"/>
                </a:cubicBezTo>
                <a:cubicBezTo>
                  <a:pt x="1026725" y="3442907"/>
                  <a:pt x="1115813" y="3429716"/>
                  <a:pt x="1202161" y="3430799"/>
                </a:cubicBezTo>
                <a:cubicBezTo>
                  <a:pt x="1333944" y="3573225"/>
                  <a:pt x="1512184" y="3690671"/>
                  <a:pt x="1778874" y="3690671"/>
                </a:cubicBezTo>
                <a:cubicBezTo>
                  <a:pt x="1787413" y="3690671"/>
                  <a:pt x="1794359" y="3683725"/>
                  <a:pt x="1794359" y="3675122"/>
                </a:cubicBezTo>
                <a:cubicBezTo>
                  <a:pt x="1794359" y="3673083"/>
                  <a:pt x="1793977" y="3671107"/>
                  <a:pt x="1793276" y="3669323"/>
                </a:cubicBezTo>
                <a:lnTo>
                  <a:pt x="1793339" y="3669323"/>
                </a:lnTo>
                <a:cubicBezTo>
                  <a:pt x="1793339" y="3669323"/>
                  <a:pt x="1793339" y="3669195"/>
                  <a:pt x="1793339" y="3669132"/>
                </a:cubicBezTo>
                <a:cubicBezTo>
                  <a:pt x="1793339" y="3669068"/>
                  <a:pt x="1793339" y="3669132"/>
                  <a:pt x="1793339" y="3669068"/>
                </a:cubicBezTo>
                <a:cubicBezTo>
                  <a:pt x="1791045" y="3663460"/>
                  <a:pt x="1727065" y="3507843"/>
                  <a:pt x="1619816" y="3352927"/>
                </a:cubicBezTo>
                <a:cubicBezTo>
                  <a:pt x="1555708" y="3260334"/>
                  <a:pt x="1488797" y="3185903"/>
                  <a:pt x="1420993" y="3131864"/>
                </a:cubicBezTo>
                <a:cubicBezTo>
                  <a:pt x="1335028" y="3063296"/>
                  <a:pt x="1247214" y="3027228"/>
                  <a:pt x="1159974" y="3024551"/>
                </a:cubicBezTo>
                <a:cubicBezTo>
                  <a:pt x="1098607" y="3022703"/>
                  <a:pt x="1037749" y="3037232"/>
                  <a:pt x="977529" y="3068012"/>
                </a:cubicBezTo>
                <a:cubicBezTo>
                  <a:pt x="911319" y="2971724"/>
                  <a:pt x="851608" y="2903537"/>
                  <a:pt x="776157" y="2903537"/>
                </a:cubicBezTo>
                <a:close/>
                <a:moveTo>
                  <a:pt x="0" y="0"/>
                </a:moveTo>
                <a:lnTo>
                  <a:pt x="12193197" y="0"/>
                </a:lnTo>
                <a:lnTo>
                  <a:pt x="12193197" y="6857999"/>
                </a:lnTo>
                <a:lnTo>
                  <a:pt x="0" y="6857999"/>
                </a:ln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rmAutofit/>
          </a:bodyPr>
          <a:lstStyle>
            <a:lvl1pPr algn="l">
              <a:defRPr sz="1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CF6054CD-A04F-452F-837A-949092D9A5DC}" type="datetime3">
              <a:rPr lang="en-US" smtClean="0"/>
              <a:t>30 July 2024</a:t>
            </a:fld>
            <a:endParaRPr lang="en-US"/>
          </a:p>
        </p:txBody>
      </p:sp>
    </p:spTree>
    <p:extLst>
      <p:ext uri="{BB962C8B-B14F-4D97-AF65-F5344CB8AC3E}">
        <p14:creationId xmlns:p14="http://schemas.microsoft.com/office/powerpoint/2010/main" val="800212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096000" y="0"/>
            <a:ext cx="6095999" cy="6858000"/>
          </a:xfrm>
          <a:prstGeom prst="rect">
            <a:avLst/>
          </a:pr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Autofit/>
          </a:bodyPr>
          <a:lstStyle>
            <a:lvl1pPr algn="l">
              <a:defRPr sz="1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DEFABA67-B6BF-462F-8159-DF6CB725A6AD}" type="datetime3">
              <a:rPr lang="en-US" smtClean="0"/>
              <a:t>30 July 2024</a:t>
            </a:fld>
            <a:endParaRPr lang="en-US"/>
          </a:p>
        </p:txBody>
      </p:sp>
      <p:pic>
        <p:nvPicPr>
          <p:cNvPr id="6" name="Graphic 5">
            <a:extLst>
              <a:ext uri="{FF2B5EF4-FFF2-40B4-BE49-F238E27FC236}">
                <a16:creationId xmlns:a16="http://schemas.microsoft.com/office/drawing/2014/main" id="{BD54006B-3EC3-15D3-D9CA-417632A7C0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903538"/>
            <a:ext cx="3651455" cy="796565"/>
          </a:xfrm>
          <a:prstGeom prst="rect">
            <a:avLst/>
          </a:prstGeom>
        </p:spPr>
      </p:pic>
    </p:spTree>
    <p:extLst>
      <p:ext uri="{BB962C8B-B14F-4D97-AF65-F5344CB8AC3E}">
        <p14:creationId xmlns:p14="http://schemas.microsoft.com/office/powerpoint/2010/main" val="34443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Exte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022D-B238-D77A-32EB-C8B4A9220183}"/>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B58517D-CBCC-2130-BE6B-919C488D2AF4}"/>
              </a:ext>
            </a:extLst>
          </p:cNvPr>
          <p:cNvSpPr>
            <a:spLocks noGrp="1"/>
          </p:cNvSpPr>
          <p:nvPr>
            <p:ph type="sldNum" sz="quarter" idx="11"/>
          </p:nvPr>
        </p:nvSpPr>
        <p:spPr>
          <a:xfrm>
            <a:off x="11448000" y="6472594"/>
            <a:ext cx="252000" cy="126000"/>
          </a:xfrm>
          <a:prstGeom prst="rect">
            <a:avLst/>
          </a:prstGeom>
        </p:spPr>
        <p:txBody>
          <a:bodyPr/>
          <a:lstStyle/>
          <a:p>
            <a:fld id="{99D84CA3-62F9-4F4C-975B-EF9022E8DB42}" type="slidenum">
              <a:rPr lang="en-US" smtClean="0"/>
              <a:pPr/>
              <a:t>‹#›</a:t>
            </a:fld>
            <a:endParaRPr lang="en-US"/>
          </a:p>
        </p:txBody>
      </p:sp>
      <p:sp>
        <p:nvSpPr>
          <p:cNvPr id="5" name="Text Placeholder 6">
            <a:extLst>
              <a:ext uri="{FF2B5EF4-FFF2-40B4-BE49-F238E27FC236}">
                <a16:creationId xmlns:a16="http://schemas.microsoft.com/office/drawing/2014/main" id="{694ACB46-96C1-3EBB-A817-DBC86A9C0341}"/>
              </a:ext>
            </a:extLst>
          </p:cNvPr>
          <p:cNvSpPr>
            <a:spLocks noGrp="1"/>
          </p:cNvSpPr>
          <p:nvPr>
            <p:ph type="body" sz="quarter" idx="14" hasCustomPrompt="1"/>
          </p:nvPr>
        </p:nvSpPr>
        <p:spPr>
          <a:xfrm>
            <a:off x="504000" y="2157603"/>
            <a:ext cx="4320000" cy="4047875"/>
          </a:xfrm>
        </p:spPr>
        <p:txBody>
          <a:bodyPr/>
          <a:lstStyle>
            <a:lvl1pPr marL="396000" indent="-396000">
              <a:spcBef>
                <a:spcPts val="600"/>
              </a:spcBef>
              <a:spcAft>
                <a:spcPts val="0"/>
              </a:spcAft>
              <a:buFont typeface="+mj-lt"/>
              <a:buAutoNum type="arabicPeriod"/>
              <a:defRPr sz="2000">
                <a:solidFill>
                  <a:schemeClr val="tx2"/>
                </a:solidFill>
              </a:defRPr>
            </a:lvl1pPr>
            <a:lvl2pPr marL="396000" indent="0">
              <a:spcBef>
                <a:spcPts val="0"/>
              </a:spcBef>
              <a:spcAft>
                <a:spcPts val="1200"/>
              </a:spcAft>
              <a:buNone/>
              <a:defRPr>
                <a:solidFill>
                  <a:schemeClr val="tx1"/>
                </a:solidFill>
              </a:defRPr>
            </a:lvl2pPr>
          </a:lstStyle>
          <a:p>
            <a:pPr lvl="0"/>
            <a:r>
              <a:rPr lang="en-US"/>
              <a:t>Click to add section heading</a:t>
            </a:r>
          </a:p>
          <a:p>
            <a:pPr lvl="1"/>
            <a:r>
              <a:rPr lang="en-US"/>
              <a:t>Second level</a:t>
            </a:r>
          </a:p>
        </p:txBody>
      </p:sp>
      <p:sp>
        <p:nvSpPr>
          <p:cNvPr id="6" name="Text Placeholder 6">
            <a:extLst>
              <a:ext uri="{FF2B5EF4-FFF2-40B4-BE49-F238E27FC236}">
                <a16:creationId xmlns:a16="http://schemas.microsoft.com/office/drawing/2014/main" id="{DA048A29-CA88-F5DB-C2A7-43F84148A30A}"/>
              </a:ext>
            </a:extLst>
          </p:cNvPr>
          <p:cNvSpPr>
            <a:spLocks noGrp="1"/>
          </p:cNvSpPr>
          <p:nvPr>
            <p:ph type="body" sz="quarter" idx="15" hasCustomPrompt="1"/>
          </p:nvPr>
        </p:nvSpPr>
        <p:spPr>
          <a:xfrm>
            <a:off x="5544000" y="2157603"/>
            <a:ext cx="4320000" cy="4047875"/>
          </a:xfrm>
        </p:spPr>
        <p:txBody>
          <a:bodyPr/>
          <a:lstStyle>
            <a:lvl1pPr marL="396000" indent="-396000">
              <a:spcBef>
                <a:spcPts val="600"/>
              </a:spcBef>
              <a:spcAft>
                <a:spcPts val="0"/>
              </a:spcAft>
              <a:buFont typeface="+mj-lt"/>
              <a:buAutoNum type="arabicPeriod"/>
              <a:defRPr sz="2000">
                <a:solidFill>
                  <a:schemeClr val="tx2"/>
                </a:solidFill>
              </a:defRPr>
            </a:lvl1pPr>
            <a:lvl2pPr marL="396000" indent="0">
              <a:spcBef>
                <a:spcPts val="0"/>
              </a:spcBef>
              <a:spcAft>
                <a:spcPts val="1200"/>
              </a:spcAft>
              <a:buNone/>
              <a:defRPr>
                <a:solidFill>
                  <a:schemeClr val="tx1"/>
                </a:solidFill>
              </a:defRPr>
            </a:lvl2pPr>
          </a:lstStyle>
          <a:p>
            <a:pPr lvl="0"/>
            <a:r>
              <a:rPr lang="en-US"/>
              <a:t>Click to add section heading</a:t>
            </a:r>
          </a:p>
          <a:p>
            <a:pPr lvl="1"/>
            <a:r>
              <a:rPr lang="en-US"/>
              <a:t>Second level</a:t>
            </a:r>
          </a:p>
        </p:txBody>
      </p:sp>
    </p:spTree>
    <p:extLst>
      <p:ext uri="{BB962C8B-B14F-4D97-AF65-F5344CB8AC3E}">
        <p14:creationId xmlns:p14="http://schemas.microsoft.com/office/powerpoint/2010/main" val="20759339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B75214D-30B4-B2F4-5CA7-621598F63BCE}"/>
              </a:ext>
            </a:extLst>
          </p:cNvPr>
          <p:cNvSpPr>
            <a:spLocks noGrp="1"/>
          </p:cNvSpPr>
          <p:nvPr>
            <p:ph type="pic" sz="quarter" idx="13" hasCustomPrompt="1"/>
          </p:nvPr>
        </p:nvSpPr>
        <p:spPr>
          <a:xfrm>
            <a:off x="6096000" y="0"/>
            <a:ext cx="6095999" cy="6858000"/>
          </a:xfrm>
          <a:custGeom>
            <a:avLst/>
            <a:gdLst>
              <a:gd name="connsiteX0" fmla="*/ 2845433 w 6095999"/>
              <a:gd name="connsiteY0" fmla="*/ 4304154 h 6858000"/>
              <a:gd name="connsiteX1" fmla="*/ 6095999 w 6095999"/>
              <a:gd name="connsiteY1" fmla="*/ 5503730 h 6858000"/>
              <a:gd name="connsiteX2" fmla="*/ 6095999 w 6095999"/>
              <a:gd name="connsiteY2" fmla="*/ 5891139 h 6858000"/>
              <a:gd name="connsiteX3" fmla="*/ 2845433 w 6095999"/>
              <a:gd name="connsiteY3" fmla="*/ 4304154 h 6858000"/>
              <a:gd name="connsiteX4" fmla="*/ 2639068 w 6095999"/>
              <a:gd name="connsiteY4" fmla="*/ 4296557 h 6858000"/>
              <a:gd name="connsiteX5" fmla="*/ 6095999 w 6095999"/>
              <a:gd name="connsiteY5" fmla="*/ 6031670 h 6858000"/>
              <a:gd name="connsiteX6" fmla="*/ 6095999 w 6095999"/>
              <a:gd name="connsiteY6" fmla="*/ 6858000 h 6858000"/>
              <a:gd name="connsiteX7" fmla="*/ 0 w 6095999"/>
              <a:gd name="connsiteY7" fmla="*/ 6858000 h 6858000"/>
              <a:gd name="connsiteX8" fmla="*/ 0 w 6095999"/>
              <a:gd name="connsiteY8" fmla="*/ 4775122 h 6858000"/>
              <a:gd name="connsiteX9" fmla="*/ 664673 w 6095999"/>
              <a:gd name="connsiteY9" fmla="*/ 4557995 h 6858000"/>
              <a:gd name="connsiteX10" fmla="*/ 2639068 w 6095999"/>
              <a:gd name="connsiteY10" fmla="*/ 4296557 h 6858000"/>
              <a:gd name="connsiteX11" fmla="*/ 934973 w 6095999"/>
              <a:gd name="connsiteY11" fmla="*/ 2084146 h 6858000"/>
              <a:gd name="connsiteX12" fmla="*/ 1211604 w 6095999"/>
              <a:gd name="connsiteY12" fmla="*/ 2479785 h 6858000"/>
              <a:gd name="connsiteX13" fmla="*/ 2500436 w 6095999"/>
              <a:gd name="connsiteY13" fmla="*/ 4150962 h 6858000"/>
              <a:gd name="connsiteX14" fmla="*/ 622260 w 6095999"/>
              <a:gd name="connsiteY14" fmla="*/ 4424428 h 6858000"/>
              <a:gd name="connsiteX15" fmla="*/ 0 w 6095999"/>
              <a:gd name="connsiteY15" fmla="*/ 4626362 h 6858000"/>
              <a:gd name="connsiteX16" fmla="*/ 0 w 6095999"/>
              <a:gd name="connsiteY16" fmla="*/ 2764645 h 6858000"/>
              <a:gd name="connsiteX17" fmla="*/ 934973 w 6095999"/>
              <a:gd name="connsiteY17" fmla="*/ 2084146 h 6858000"/>
              <a:gd name="connsiteX18" fmla="*/ 0 w 6095999"/>
              <a:gd name="connsiteY18" fmla="*/ 1057385 h 6858000"/>
              <a:gd name="connsiteX19" fmla="*/ 853946 w 6095999"/>
              <a:gd name="connsiteY19" fmla="*/ 1970835 h 6858000"/>
              <a:gd name="connsiteX20" fmla="*/ 0 w 6095999"/>
              <a:gd name="connsiteY20" fmla="*/ 2578536 h 6858000"/>
              <a:gd name="connsiteX21" fmla="*/ 0 w 6095999"/>
              <a:gd name="connsiteY21" fmla="*/ 0 h 6858000"/>
              <a:gd name="connsiteX22" fmla="*/ 6095999 w 6095999"/>
              <a:gd name="connsiteY22" fmla="*/ 0 h 6858000"/>
              <a:gd name="connsiteX23" fmla="*/ 6095999 w 6095999"/>
              <a:gd name="connsiteY23" fmla="*/ 5330282 h 6858000"/>
              <a:gd name="connsiteX24" fmla="*/ 3592398 w 6095999"/>
              <a:gd name="connsiteY24" fmla="*/ 4244650 h 6858000"/>
              <a:gd name="connsiteX25" fmla="*/ 2696040 w 6095999"/>
              <a:gd name="connsiteY25" fmla="*/ 4153494 h 6858000"/>
              <a:gd name="connsiteX26" fmla="*/ 1326814 w 6095999"/>
              <a:gd name="connsiteY26" fmla="*/ 2401290 h 6858000"/>
              <a:gd name="connsiteX27" fmla="*/ 1061577 w 6095999"/>
              <a:gd name="connsiteY27" fmla="*/ 2021477 h 6858000"/>
              <a:gd name="connsiteX28" fmla="*/ 2236466 w 6095999"/>
              <a:gd name="connsiteY28" fmla="*/ 1741048 h 6858000"/>
              <a:gd name="connsiteX29" fmla="*/ 2323190 w 6095999"/>
              <a:gd name="connsiteY29" fmla="*/ 1742314 h 6858000"/>
              <a:gd name="connsiteX30" fmla="*/ 5498427 w 6095999"/>
              <a:gd name="connsiteY30" fmla="*/ 3909148 h 6858000"/>
              <a:gd name="connsiteX31" fmla="*/ 6095366 w 6095999"/>
              <a:gd name="connsiteY31" fmla="*/ 4814369 h 6858000"/>
              <a:gd name="connsiteX32" fmla="*/ 6095366 w 6095999"/>
              <a:gd name="connsiteY32" fmla="*/ 4546601 h 6858000"/>
              <a:gd name="connsiteX33" fmla="*/ 5612371 w 6095999"/>
              <a:gd name="connsiteY33" fmla="*/ 3829387 h 6858000"/>
              <a:gd name="connsiteX34" fmla="*/ 4187439 w 6095999"/>
              <a:gd name="connsiteY34" fmla="*/ 2332291 h 6858000"/>
              <a:gd name="connsiteX35" fmla="*/ 2328254 w 6095999"/>
              <a:gd name="connsiteY35" fmla="*/ 1603049 h 6858000"/>
              <a:gd name="connsiteX36" fmla="*/ 979285 w 6095999"/>
              <a:gd name="connsiteY36" fmla="*/ 1906900 h 6858000"/>
              <a:gd name="connsiteX37" fmla="*/ 0 w 6095999"/>
              <a:gd name="connsiteY37" fmla="*/ 895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5999" h="6858000">
                <a:moveTo>
                  <a:pt x="2845433" y="4304154"/>
                </a:moveTo>
                <a:cubicBezTo>
                  <a:pt x="3870295" y="4360492"/>
                  <a:pt x="4993275" y="4683967"/>
                  <a:pt x="6095999" y="5503730"/>
                </a:cubicBezTo>
                <a:lnTo>
                  <a:pt x="6095999" y="5891139"/>
                </a:lnTo>
                <a:cubicBezTo>
                  <a:pt x="4666636" y="5728453"/>
                  <a:pt x="3639242" y="5081505"/>
                  <a:pt x="2845433" y="4304154"/>
                </a:cubicBezTo>
                <a:close/>
                <a:moveTo>
                  <a:pt x="2639068" y="4296557"/>
                </a:moveTo>
                <a:cubicBezTo>
                  <a:pt x="3466427" y="5142908"/>
                  <a:pt x="4550793" y="5860754"/>
                  <a:pt x="6095999" y="6031670"/>
                </a:cubicBezTo>
                <a:lnTo>
                  <a:pt x="6095999" y="6858000"/>
                </a:lnTo>
                <a:lnTo>
                  <a:pt x="0" y="6858000"/>
                </a:lnTo>
                <a:lnTo>
                  <a:pt x="0" y="4775122"/>
                </a:lnTo>
                <a:cubicBezTo>
                  <a:pt x="211429" y="4695994"/>
                  <a:pt x="433620" y="4622564"/>
                  <a:pt x="664673" y="4557995"/>
                </a:cubicBezTo>
                <a:cubicBezTo>
                  <a:pt x="1237557" y="4397208"/>
                  <a:pt x="1911093" y="4281365"/>
                  <a:pt x="2639068" y="4296557"/>
                </a:cubicBezTo>
                <a:close/>
                <a:moveTo>
                  <a:pt x="934973" y="2084146"/>
                </a:moveTo>
                <a:cubicBezTo>
                  <a:pt x="1024862" y="2210117"/>
                  <a:pt x="1116650" y="2343052"/>
                  <a:pt x="1211604" y="2479785"/>
                </a:cubicBezTo>
                <a:cubicBezTo>
                  <a:pt x="1576857" y="3005826"/>
                  <a:pt x="1988321" y="3600233"/>
                  <a:pt x="2500436" y="4150962"/>
                </a:cubicBezTo>
                <a:cubicBezTo>
                  <a:pt x="1889570" y="4153494"/>
                  <a:pt x="1261612" y="4244650"/>
                  <a:pt x="622260" y="4424428"/>
                </a:cubicBezTo>
                <a:cubicBezTo>
                  <a:pt x="405767" y="4485198"/>
                  <a:pt x="198136" y="4553564"/>
                  <a:pt x="0" y="4626362"/>
                </a:cubicBezTo>
                <a:lnTo>
                  <a:pt x="0" y="2764645"/>
                </a:lnTo>
                <a:cubicBezTo>
                  <a:pt x="310181" y="2477886"/>
                  <a:pt x="622260" y="2251264"/>
                  <a:pt x="934973" y="2084146"/>
                </a:cubicBezTo>
                <a:close/>
                <a:moveTo>
                  <a:pt x="0" y="1057385"/>
                </a:moveTo>
                <a:cubicBezTo>
                  <a:pt x="285493" y="1235264"/>
                  <a:pt x="558958" y="1563802"/>
                  <a:pt x="853946" y="1970835"/>
                </a:cubicBezTo>
                <a:cubicBezTo>
                  <a:pt x="567820" y="2125292"/>
                  <a:pt x="282961" y="2327859"/>
                  <a:pt x="0" y="2578536"/>
                </a:cubicBezTo>
                <a:close/>
                <a:moveTo>
                  <a:pt x="0" y="0"/>
                </a:moveTo>
                <a:lnTo>
                  <a:pt x="6095999" y="0"/>
                </a:lnTo>
                <a:lnTo>
                  <a:pt x="6095999" y="5330282"/>
                </a:lnTo>
                <a:cubicBezTo>
                  <a:pt x="5319282" y="4768159"/>
                  <a:pt x="4480528" y="4404171"/>
                  <a:pt x="3592398" y="4244650"/>
                </a:cubicBezTo>
                <a:cubicBezTo>
                  <a:pt x="3298676" y="4192109"/>
                  <a:pt x="2999890" y="4161724"/>
                  <a:pt x="2696040" y="4153494"/>
                </a:cubicBezTo>
                <a:cubicBezTo>
                  <a:pt x="2144678" y="3581876"/>
                  <a:pt x="1709159" y="2953285"/>
                  <a:pt x="1326814" y="2401290"/>
                </a:cubicBezTo>
                <a:cubicBezTo>
                  <a:pt x="1235658" y="2270254"/>
                  <a:pt x="1147668" y="2143017"/>
                  <a:pt x="1061577" y="2021477"/>
                </a:cubicBezTo>
                <a:cubicBezTo>
                  <a:pt x="1450886" y="1834735"/>
                  <a:pt x="1842726" y="1741048"/>
                  <a:pt x="2236466" y="1741048"/>
                </a:cubicBezTo>
                <a:cubicBezTo>
                  <a:pt x="2265585" y="1741048"/>
                  <a:pt x="2294704" y="1741048"/>
                  <a:pt x="2323190" y="1742314"/>
                </a:cubicBezTo>
                <a:cubicBezTo>
                  <a:pt x="3668361" y="1789158"/>
                  <a:pt x="4792607" y="2946955"/>
                  <a:pt x="5498427" y="3909148"/>
                </a:cubicBezTo>
                <a:cubicBezTo>
                  <a:pt x="5726314" y="4219329"/>
                  <a:pt x="5926350" y="4530142"/>
                  <a:pt x="6095366" y="4814369"/>
                </a:cubicBezTo>
                <a:lnTo>
                  <a:pt x="6095366" y="4546601"/>
                </a:lnTo>
                <a:cubicBezTo>
                  <a:pt x="5952303" y="4316181"/>
                  <a:pt x="5790883" y="4072468"/>
                  <a:pt x="5612371" y="3829387"/>
                </a:cubicBezTo>
                <a:cubicBezTo>
                  <a:pt x="5153430" y="3202696"/>
                  <a:pt x="4673599" y="2698810"/>
                  <a:pt x="4187439" y="2332291"/>
                </a:cubicBezTo>
                <a:cubicBezTo>
                  <a:pt x="3574674" y="1870185"/>
                  <a:pt x="2949248" y="1624572"/>
                  <a:pt x="2328254" y="1603049"/>
                </a:cubicBezTo>
                <a:cubicBezTo>
                  <a:pt x="1875643" y="1587224"/>
                  <a:pt x="1425565" y="1689140"/>
                  <a:pt x="979285" y="1906900"/>
                </a:cubicBezTo>
                <a:cubicBezTo>
                  <a:pt x="646315" y="1445427"/>
                  <a:pt x="337401" y="1077008"/>
                  <a:pt x="0" y="895964"/>
                </a:cubicBezTo>
                <a:close/>
              </a:path>
            </a:pathLst>
          </a:custGeom>
          <a:solidFill>
            <a:schemeClr val="bg2">
              <a:lumMod val="90000"/>
            </a:schemeClr>
          </a:solidFill>
        </p:spPr>
        <p:txBody>
          <a:bodyPr wrap="square">
            <a:noAutofit/>
          </a:bodyPr>
          <a:lstStyle>
            <a:lvl1pPr>
              <a:defRPr sz="1200"/>
            </a:lvl1pPr>
          </a:lstStyle>
          <a:p>
            <a:r>
              <a:rPr lang="en-GB"/>
              <a:t>Click icon to add image, then send to back</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5845181"/>
            <a:ext cx="4896000" cy="548514"/>
          </a:xfrm>
        </p:spPr>
        <p:txBody>
          <a:bodyPr anchor="b" anchorCtr="0">
            <a:normAutofit/>
          </a:bodyPr>
          <a:lstStyle>
            <a:lvl1pPr algn="l">
              <a:defRPr sz="1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10234613" y="6205760"/>
            <a:ext cx="1440000" cy="180000"/>
          </a:xfrm>
          <a:prstGeom prst="rect">
            <a:avLst/>
          </a:prstGeom>
        </p:spPr>
        <p:txBody>
          <a:bodyPr lIns="0" tIns="0" rIns="0" bIns="0"/>
          <a:lstStyle>
            <a:lvl1pPr algn="r">
              <a:defRPr sz="1100">
                <a:solidFill>
                  <a:schemeClr val="bg1"/>
                </a:solidFill>
              </a:defRPr>
            </a:lvl1pPr>
          </a:lstStyle>
          <a:p>
            <a:fld id="{EAB7DA13-0862-4EE2-8A21-7111401CB23F}" type="datetime3">
              <a:rPr lang="en-US" smtClean="0"/>
              <a:t>30 July 2024</a:t>
            </a:fld>
            <a:endParaRPr lang="en-US"/>
          </a:p>
        </p:txBody>
      </p:sp>
      <p:pic>
        <p:nvPicPr>
          <p:cNvPr id="3" name="Graphic 2">
            <a:extLst>
              <a:ext uri="{FF2B5EF4-FFF2-40B4-BE49-F238E27FC236}">
                <a16:creationId xmlns:a16="http://schemas.microsoft.com/office/drawing/2014/main" id="{26EF22EC-D3E5-9585-DAA3-7D2F96D59A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2903538"/>
            <a:ext cx="3651455" cy="796565"/>
          </a:xfrm>
          <a:prstGeom prst="rect">
            <a:avLst/>
          </a:prstGeom>
        </p:spPr>
      </p:pic>
    </p:spTree>
    <p:extLst>
      <p:ext uri="{BB962C8B-B14F-4D97-AF65-F5344CB8AC3E}">
        <p14:creationId xmlns:p14="http://schemas.microsoft.com/office/powerpoint/2010/main" val="14181307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tx2"/>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096000" y="0"/>
            <a:ext cx="6095999" cy="6858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rmAutofit/>
          </a:bodyPr>
          <a:lstStyle>
            <a:lvl1pPr algn="l">
              <a:spcBef>
                <a:spcPts val="0"/>
              </a:spcBef>
              <a:defRPr sz="2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bg1"/>
                </a:solidFill>
              </a:defRPr>
            </a:lvl1pPr>
          </a:lstStyle>
          <a:p>
            <a:fld id="{74F8137B-EA54-409A-8B22-C7058298860E}"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rmAutofit/>
          </a:bodyPr>
          <a:lstStyle>
            <a:lvl1pPr marL="0" indent="0" algn="l">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C086D205-A573-7B8D-76DA-3BEBF4DD3F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5771305"/>
            <a:ext cx="2678936" cy="584410"/>
          </a:xfrm>
          <a:prstGeom prst="rect">
            <a:avLst/>
          </a:prstGeom>
        </p:spPr>
      </p:pic>
    </p:spTree>
    <p:extLst>
      <p:ext uri="{BB962C8B-B14F-4D97-AF65-F5344CB8AC3E}">
        <p14:creationId xmlns:p14="http://schemas.microsoft.com/office/powerpoint/2010/main" val="1836925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tx2"/>
                </a:solidFill>
              </a:defRPr>
            </a:lvl1pPr>
          </a:lstStyle>
          <a:p>
            <a:fld id="{0C7B4DE3-D6EB-4F90-832C-5F70F173C7F6}"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3">
            <a:extLst>
              <a:ext uri="{FF2B5EF4-FFF2-40B4-BE49-F238E27FC236}">
                <a16:creationId xmlns:a16="http://schemas.microsoft.com/office/drawing/2014/main" id="{F63F2041-A282-27BB-1FC7-4727ECE40ECD}"/>
              </a:ext>
            </a:extLst>
          </p:cNvPr>
          <p:cNvSpPr>
            <a:spLocks noGrp="1"/>
          </p:cNvSpPr>
          <p:nvPr>
            <p:ph type="pic" sz="quarter" idx="13" hasCustomPrompt="1"/>
          </p:nvPr>
        </p:nvSpPr>
        <p:spPr>
          <a:xfrm>
            <a:off x="6096000" y="0"/>
            <a:ext cx="6095999" cy="6858000"/>
          </a:xfrm>
          <a:custGeom>
            <a:avLst/>
            <a:gdLst>
              <a:gd name="connsiteX0" fmla="*/ 2845433 w 6095999"/>
              <a:gd name="connsiteY0" fmla="*/ 4304154 h 6858000"/>
              <a:gd name="connsiteX1" fmla="*/ 6095999 w 6095999"/>
              <a:gd name="connsiteY1" fmla="*/ 5503730 h 6858000"/>
              <a:gd name="connsiteX2" fmla="*/ 6095999 w 6095999"/>
              <a:gd name="connsiteY2" fmla="*/ 5891139 h 6858000"/>
              <a:gd name="connsiteX3" fmla="*/ 2845433 w 6095999"/>
              <a:gd name="connsiteY3" fmla="*/ 4304154 h 6858000"/>
              <a:gd name="connsiteX4" fmla="*/ 2639068 w 6095999"/>
              <a:gd name="connsiteY4" fmla="*/ 4296557 h 6858000"/>
              <a:gd name="connsiteX5" fmla="*/ 6095999 w 6095999"/>
              <a:gd name="connsiteY5" fmla="*/ 6031670 h 6858000"/>
              <a:gd name="connsiteX6" fmla="*/ 6095999 w 6095999"/>
              <a:gd name="connsiteY6" fmla="*/ 6858000 h 6858000"/>
              <a:gd name="connsiteX7" fmla="*/ 0 w 6095999"/>
              <a:gd name="connsiteY7" fmla="*/ 6858000 h 6858000"/>
              <a:gd name="connsiteX8" fmla="*/ 0 w 6095999"/>
              <a:gd name="connsiteY8" fmla="*/ 4775122 h 6858000"/>
              <a:gd name="connsiteX9" fmla="*/ 664673 w 6095999"/>
              <a:gd name="connsiteY9" fmla="*/ 4557995 h 6858000"/>
              <a:gd name="connsiteX10" fmla="*/ 2639068 w 6095999"/>
              <a:gd name="connsiteY10" fmla="*/ 4296557 h 6858000"/>
              <a:gd name="connsiteX11" fmla="*/ 934973 w 6095999"/>
              <a:gd name="connsiteY11" fmla="*/ 2084146 h 6858000"/>
              <a:gd name="connsiteX12" fmla="*/ 1211604 w 6095999"/>
              <a:gd name="connsiteY12" fmla="*/ 2479785 h 6858000"/>
              <a:gd name="connsiteX13" fmla="*/ 2500436 w 6095999"/>
              <a:gd name="connsiteY13" fmla="*/ 4150962 h 6858000"/>
              <a:gd name="connsiteX14" fmla="*/ 622260 w 6095999"/>
              <a:gd name="connsiteY14" fmla="*/ 4424428 h 6858000"/>
              <a:gd name="connsiteX15" fmla="*/ 0 w 6095999"/>
              <a:gd name="connsiteY15" fmla="*/ 4626362 h 6858000"/>
              <a:gd name="connsiteX16" fmla="*/ 0 w 6095999"/>
              <a:gd name="connsiteY16" fmla="*/ 2764645 h 6858000"/>
              <a:gd name="connsiteX17" fmla="*/ 934973 w 6095999"/>
              <a:gd name="connsiteY17" fmla="*/ 2084146 h 6858000"/>
              <a:gd name="connsiteX18" fmla="*/ 0 w 6095999"/>
              <a:gd name="connsiteY18" fmla="*/ 1057385 h 6858000"/>
              <a:gd name="connsiteX19" fmla="*/ 853946 w 6095999"/>
              <a:gd name="connsiteY19" fmla="*/ 1970835 h 6858000"/>
              <a:gd name="connsiteX20" fmla="*/ 0 w 6095999"/>
              <a:gd name="connsiteY20" fmla="*/ 2578536 h 6858000"/>
              <a:gd name="connsiteX21" fmla="*/ 0 w 6095999"/>
              <a:gd name="connsiteY21" fmla="*/ 0 h 6858000"/>
              <a:gd name="connsiteX22" fmla="*/ 6095999 w 6095999"/>
              <a:gd name="connsiteY22" fmla="*/ 0 h 6858000"/>
              <a:gd name="connsiteX23" fmla="*/ 6095999 w 6095999"/>
              <a:gd name="connsiteY23" fmla="*/ 5330282 h 6858000"/>
              <a:gd name="connsiteX24" fmla="*/ 3592398 w 6095999"/>
              <a:gd name="connsiteY24" fmla="*/ 4244650 h 6858000"/>
              <a:gd name="connsiteX25" fmla="*/ 2696040 w 6095999"/>
              <a:gd name="connsiteY25" fmla="*/ 4153494 h 6858000"/>
              <a:gd name="connsiteX26" fmla="*/ 1326814 w 6095999"/>
              <a:gd name="connsiteY26" fmla="*/ 2401290 h 6858000"/>
              <a:gd name="connsiteX27" fmla="*/ 1061577 w 6095999"/>
              <a:gd name="connsiteY27" fmla="*/ 2021477 h 6858000"/>
              <a:gd name="connsiteX28" fmla="*/ 2236466 w 6095999"/>
              <a:gd name="connsiteY28" fmla="*/ 1741048 h 6858000"/>
              <a:gd name="connsiteX29" fmla="*/ 2323190 w 6095999"/>
              <a:gd name="connsiteY29" fmla="*/ 1742314 h 6858000"/>
              <a:gd name="connsiteX30" fmla="*/ 5498427 w 6095999"/>
              <a:gd name="connsiteY30" fmla="*/ 3909148 h 6858000"/>
              <a:gd name="connsiteX31" fmla="*/ 6095366 w 6095999"/>
              <a:gd name="connsiteY31" fmla="*/ 4814369 h 6858000"/>
              <a:gd name="connsiteX32" fmla="*/ 6095366 w 6095999"/>
              <a:gd name="connsiteY32" fmla="*/ 4546601 h 6858000"/>
              <a:gd name="connsiteX33" fmla="*/ 5612371 w 6095999"/>
              <a:gd name="connsiteY33" fmla="*/ 3829387 h 6858000"/>
              <a:gd name="connsiteX34" fmla="*/ 4187439 w 6095999"/>
              <a:gd name="connsiteY34" fmla="*/ 2332291 h 6858000"/>
              <a:gd name="connsiteX35" fmla="*/ 2328254 w 6095999"/>
              <a:gd name="connsiteY35" fmla="*/ 1603049 h 6858000"/>
              <a:gd name="connsiteX36" fmla="*/ 979285 w 6095999"/>
              <a:gd name="connsiteY36" fmla="*/ 1906900 h 6858000"/>
              <a:gd name="connsiteX37" fmla="*/ 0 w 6095999"/>
              <a:gd name="connsiteY37" fmla="*/ 895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5999" h="6858000">
                <a:moveTo>
                  <a:pt x="2845433" y="4304154"/>
                </a:moveTo>
                <a:cubicBezTo>
                  <a:pt x="3870295" y="4360492"/>
                  <a:pt x="4993275" y="4683967"/>
                  <a:pt x="6095999" y="5503730"/>
                </a:cubicBezTo>
                <a:lnTo>
                  <a:pt x="6095999" y="5891139"/>
                </a:lnTo>
                <a:cubicBezTo>
                  <a:pt x="4666636" y="5728453"/>
                  <a:pt x="3639242" y="5081505"/>
                  <a:pt x="2845433" y="4304154"/>
                </a:cubicBezTo>
                <a:close/>
                <a:moveTo>
                  <a:pt x="2639068" y="4296557"/>
                </a:moveTo>
                <a:cubicBezTo>
                  <a:pt x="3466427" y="5142908"/>
                  <a:pt x="4550793" y="5860754"/>
                  <a:pt x="6095999" y="6031670"/>
                </a:cubicBezTo>
                <a:lnTo>
                  <a:pt x="6095999" y="6858000"/>
                </a:lnTo>
                <a:lnTo>
                  <a:pt x="0" y="6858000"/>
                </a:lnTo>
                <a:lnTo>
                  <a:pt x="0" y="4775122"/>
                </a:lnTo>
                <a:cubicBezTo>
                  <a:pt x="211429" y="4695994"/>
                  <a:pt x="433620" y="4622564"/>
                  <a:pt x="664673" y="4557995"/>
                </a:cubicBezTo>
                <a:cubicBezTo>
                  <a:pt x="1237557" y="4397208"/>
                  <a:pt x="1911093" y="4281365"/>
                  <a:pt x="2639068" y="4296557"/>
                </a:cubicBezTo>
                <a:close/>
                <a:moveTo>
                  <a:pt x="934973" y="2084146"/>
                </a:moveTo>
                <a:cubicBezTo>
                  <a:pt x="1024862" y="2210117"/>
                  <a:pt x="1116650" y="2343052"/>
                  <a:pt x="1211604" y="2479785"/>
                </a:cubicBezTo>
                <a:cubicBezTo>
                  <a:pt x="1576857" y="3005826"/>
                  <a:pt x="1988321" y="3600233"/>
                  <a:pt x="2500436" y="4150962"/>
                </a:cubicBezTo>
                <a:cubicBezTo>
                  <a:pt x="1889570" y="4153494"/>
                  <a:pt x="1261612" y="4244650"/>
                  <a:pt x="622260" y="4424428"/>
                </a:cubicBezTo>
                <a:cubicBezTo>
                  <a:pt x="405767" y="4485198"/>
                  <a:pt x="198136" y="4553564"/>
                  <a:pt x="0" y="4626362"/>
                </a:cubicBezTo>
                <a:lnTo>
                  <a:pt x="0" y="2764645"/>
                </a:lnTo>
                <a:cubicBezTo>
                  <a:pt x="310181" y="2477886"/>
                  <a:pt x="622260" y="2251264"/>
                  <a:pt x="934973" y="2084146"/>
                </a:cubicBezTo>
                <a:close/>
                <a:moveTo>
                  <a:pt x="0" y="1057385"/>
                </a:moveTo>
                <a:cubicBezTo>
                  <a:pt x="285493" y="1235264"/>
                  <a:pt x="558958" y="1563802"/>
                  <a:pt x="853946" y="1970835"/>
                </a:cubicBezTo>
                <a:cubicBezTo>
                  <a:pt x="567820" y="2125292"/>
                  <a:pt x="282961" y="2327859"/>
                  <a:pt x="0" y="2578536"/>
                </a:cubicBezTo>
                <a:close/>
                <a:moveTo>
                  <a:pt x="0" y="0"/>
                </a:moveTo>
                <a:lnTo>
                  <a:pt x="6095999" y="0"/>
                </a:lnTo>
                <a:lnTo>
                  <a:pt x="6095999" y="5330282"/>
                </a:lnTo>
                <a:cubicBezTo>
                  <a:pt x="5319282" y="4768159"/>
                  <a:pt x="4480528" y="4404171"/>
                  <a:pt x="3592398" y="4244650"/>
                </a:cubicBezTo>
                <a:cubicBezTo>
                  <a:pt x="3298676" y="4192109"/>
                  <a:pt x="2999890" y="4161724"/>
                  <a:pt x="2696040" y="4153494"/>
                </a:cubicBezTo>
                <a:cubicBezTo>
                  <a:pt x="2144678" y="3581876"/>
                  <a:pt x="1709159" y="2953285"/>
                  <a:pt x="1326814" y="2401290"/>
                </a:cubicBezTo>
                <a:cubicBezTo>
                  <a:pt x="1235658" y="2270254"/>
                  <a:pt x="1147668" y="2143017"/>
                  <a:pt x="1061577" y="2021477"/>
                </a:cubicBezTo>
                <a:cubicBezTo>
                  <a:pt x="1450886" y="1834735"/>
                  <a:pt x="1842726" y="1741048"/>
                  <a:pt x="2236466" y="1741048"/>
                </a:cubicBezTo>
                <a:cubicBezTo>
                  <a:pt x="2265585" y="1741048"/>
                  <a:pt x="2294704" y="1741048"/>
                  <a:pt x="2323190" y="1742314"/>
                </a:cubicBezTo>
                <a:cubicBezTo>
                  <a:pt x="3668361" y="1789158"/>
                  <a:pt x="4792607" y="2946955"/>
                  <a:pt x="5498427" y="3909148"/>
                </a:cubicBezTo>
                <a:cubicBezTo>
                  <a:pt x="5726314" y="4219329"/>
                  <a:pt x="5926350" y="4530142"/>
                  <a:pt x="6095366" y="4814369"/>
                </a:cubicBezTo>
                <a:lnTo>
                  <a:pt x="6095366" y="4546601"/>
                </a:lnTo>
                <a:cubicBezTo>
                  <a:pt x="5952303" y="4316181"/>
                  <a:pt x="5790883" y="4072468"/>
                  <a:pt x="5612371" y="3829387"/>
                </a:cubicBezTo>
                <a:cubicBezTo>
                  <a:pt x="5153430" y="3202696"/>
                  <a:pt x="4673599" y="2698810"/>
                  <a:pt x="4187439" y="2332291"/>
                </a:cubicBezTo>
                <a:cubicBezTo>
                  <a:pt x="3574674" y="1870185"/>
                  <a:pt x="2949248" y="1624572"/>
                  <a:pt x="2328254" y="1603049"/>
                </a:cubicBezTo>
                <a:cubicBezTo>
                  <a:pt x="1875643" y="1587224"/>
                  <a:pt x="1425565" y="1689140"/>
                  <a:pt x="979285" y="1906900"/>
                </a:cubicBezTo>
                <a:cubicBezTo>
                  <a:pt x="646315" y="1445427"/>
                  <a:pt x="337401" y="1077008"/>
                  <a:pt x="0" y="895964"/>
                </a:cubicBezTo>
                <a:close/>
              </a:path>
            </a:pathLst>
          </a:custGeom>
          <a:solidFill>
            <a:schemeClr val="bg2">
              <a:lumMod val="90000"/>
            </a:schemeClr>
          </a:solidFill>
        </p:spPr>
        <p:txBody>
          <a:bodyPr wrap="square">
            <a:noAutofit/>
          </a:bodyPr>
          <a:lstStyle>
            <a:lvl1pPr>
              <a:defRPr sz="1200"/>
            </a:lvl1pPr>
          </a:lstStyle>
          <a:p>
            <a:r>
              <a:rPr lang="en-GB"/>
              <a:t>Click icon to add image</a:t>
            </a:r>
            <a:endParaRPr lang="en-US"/>
          </a:p>
        </p:txBody>
      </p:sp>
      <p:pic>
        <p:nvPicPr>
          <p:cNvPr id="6" name="Graphic 5">
            <a:extLst>
              <a:ext uri="{FF2B5EF4-FFF2-40B4-BE49-F238E27FC236}">
                <a16:creationId xmlns:a16="http://schemas.microsoft.com/office/drawing/2014/main" id="{0B185C61-A37A-7FDD-B7AB-0A32546D32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2" y="5771305"/>
            <a:ext cx="2678936" cy="584410"/>
          </a:xfrm>
          <a:prstGeom prst="rect">
            <a:avLst/>
          </a:prstGeom>
        </p:spPr>
      </p:pic>
    </p:spTree>
    <p:extLst>
      <p:ext uri="{BB962C8B-B14F-4D97-AF65-F5344CB8AC3E}">
        <p14:creationId xmlns:p14="http://schemas.microsoft.com/office/powerpoint/2010/main" val="1422660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Client 1">
    <p:bg>
      <p:bgPr>
        <a:solidFill>
          <a:schemeClr val="tx2"/>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A65FE65-52B2-0A49-A040-73A7157508AB}"/>
              </a:ext>
            </a:extLst>
          </p:cNvPr>
          <p:cNvSpPr>
            <a:spLocks noGrp="1"/>
          </p:cNvSpPr>
          <p:nvPr>
            <p:ph type="pic" sz="quarter" idx="13" hasCustomPrompt="1"/>
          </p:nvPr>
        </p:nvSpPr>
        <p:spPr>
          <a:xfrm>
            <a:off x="6828000" y="0"/>
            <a:ext cx="5364000" cy="6858000"/>
          </a:xfrm>
          <a:prstGeom prst="rect">
            <a:avLst/>
          </a:pr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bg1"/>
                </a:solidFill>
              </a:defRPr>
            </a:lvl1pPr>
          </a:lstStyle>
          <a:p>
            <a:fld id="{05D630FF-4050-4672-A521-4195AF8F7A03}"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028A8B62-A3F4-33FE-5175-12D5D6DEFE5D}"/>
              </a:ext>
            </a:extLst>
          </p:cNvPr>
          <p:cNvCxnSpPr>
            <a:cxnSpLocks/>
          </p:cNvCxnSpPr>
          <p:nvPr userDrawn="1"/>
        </p:nvCxnSpPr>
        <p:spPr>
          <a:xfrm>
            <a:off x="3001962" y="5843071"/>
            <a:ext cx="0" cy="57043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11C5EE0-88B8-F5C9-BD9A-9BAE455DC4D8}"/>
              </a:ext>
            </a:extLst>
          </p:cNvPr>
          <p:cNvSpPr>
            <a:spLocks noGrp="1"/>
          </p:cNvSpPr>
          <p:nvPr>
            <p:ph sz="quarter" idx="14" hasCustomPrompt="1"/>
          </p:nvPr>
        </p:nvSpPr>
        <p:spPr>
          <a:xfrm>
            <a:off x="3282788" y="5843071"/>
            <a:ext cx="2700000" cy="570432"/>
          </a:xfrm>
        </p:spPr>
        <p:txBody>
          <a:bodyPr>
            <a:noAutofit/>
          </a:bodyPr>
          <a:lstStyle>
            <a:lvl1pPr>
              <a:defRPr sz="800">
                <a:solidFill>
                  <a:schemeClr val="bg1"/>
                </a:solidFill>
              </a:defRPr>
            </a:lvl1pPr>
          </a:lstStyle>
          <a:p>
            <a:pPr lvl="0"/>
            <a:r>
              <a:rPr lang="en-US"/>
              <a:t>Click second icon to add client logo, then scale accordingly</a:t>
            </a:r>
          </a:p>
        </p:txBody>
      </p:sp>
      <p:sp>
        <p:nvSpPr>
          <p:cNvPr id="18" name="Text Placeholder 17">
            <a:extLst>
              <a:ext uri="{FF2B5EF4-FFF2-40B4-BE49-F238E27FC236}">
                <a16:creationId xmlns:a16="http://schemas.microsoft.com/office/drawing/2014/main" id="{C755E85F-5789-42FA-05CF-00B0E3C78803}"/>
              </a:ext>
            </a:extLst>
          </p:cNvPr>
          <p:cNvSpPr>
            <a:spLocks noGrp="1"/>
          </p:cNvSpPr>
          <p:nvPr>
            <p:ph type="body" sz="quarter" idx="37" hasCustomPrompt="1"/>
          </p:nvPr>
        </p:nvSpPr>
        <p:spPr>
          <a:xfrm>
            <a:off x="3282787" y="5445106"/>
            <a:ext cx="2954111" cy="266684"/>
          </a:xfrm>
        </p:spPr>
        <p:txBody>
          <a:bodyPr>
            <a:normAutofit/>
          </a:bodyPr>
          <a:lstStyle>
            <a:lvl1pPr>
              <a:defRPr sz="850">
                <a:solidFill>
                  <a:schemeClr val="accent5"/>
                </a:solidFill>
              </a:defRPr>
            </a:lvl1pPr>
          </a:lstStyle>
          <a:p>
            <a:pPr lvl="0"/>
            <a:r>
              <a:rPr lang="en-US"/>
              <a:t>&lt; Once imported, left align client logo using this box as a guide NB. this box is not visible in slide show mode.</a:t>
            </a:r>
            <a:br>
              <a:rPr lang="en-US"/>
            </a:br>
            <a:endParaRPr lang="en-US"/>
          </a:p>
        </p:txBody>
      </p:sp>
      <p:pic>
        <p:nvPicPr>
          <p:cNvPr id="6" name="Graphic 5">
            <a:extLst>
              <a:ext uri="{FF2B5EF4-FFF2-40B4-BE49-F238E27FC236}">
                <a16:creationId xmlns:a16="http://schemas.microsoft.com/office/drawing/2014/main" id="{ACAEABC1-C973-E7CD-B90A-BDBB0C4736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1" y="5846764"/>
            <a:ext cx="2325751" cy="507363"/>
          </a:xfrm>
          <a:prstGeom prst="rect">
            <a:avLst/>
          </a:prstGeom>
        </p:spPr>
      </p:pic>
    </p:spTree>
    <p:extLst>
      <p:ext uri="{BB962C8B-B14F-4D97-AF65-F5344CB8AC3E}">
        <p14:creationId xmlns:p14="http://schemas.microsoft.com/office/powerpoint/2010/main" val="4194451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Client 2">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37A093-4ACD-9674-B8F8-B21530F8A860}"/>
              </a:ext>
            </a:extLst>
          </p:cNvPr>
          <p:cNvSpPr>
            <a:spLocks noGrp="1"/>
          </p:cNvSpPr>
          <p:nvPr>
            <p:ph type="pic" sz="quarter" idx="13" hasCustomPrompt="1"/>
          </p:nvPr>
        </p:nvSpPr>
        <p:spPr>
          <a:xfrm>
            <a:off x="6828000" y="0"/>
            <a:ext cx="5364000" cy="6858000"/>
          </a:xfrm>
          <a:custGeom>
            <a:avLst/>
            <a:gdLst>
              <a:gd name="connsiteX0" fmla="*/ 783627 w 5364000"/>
              <a:gd name="connsiteY0" fmla="*/ 2224471 h 6858000"/>
              <a:gd name="connsiteX1" fmla="*/ 1036001 w 5364000"/>
              <a:gd name="connsiteY1" fmla="*/ 2585841 h 6858000"/>
              <a:gd name="connsiteX2" fmla="*/ 2216462 w 5364000"/>
              <a:gd name="connsiteY2" fmla="*/ 4119220 h 6858000"/>
              <a:gd name="connsiteX3" fmla="*/ 495026 w 5364000"/>
              <a:gd name="connsiteY3" fmla="*/ 4371722 h 6858000"/>
              <a:gd name="connsiteX4" fmla="*/ 0 w 5364000"/>
              <a:gd name="connsiteY4" fmla="*/ 4529528 h 6858000"/>
              <a:gd name="connsiteX5" fmla="*/ 0 w 5364000"/>
              <a:gd name="connsiteY5" fmla="*/ 2781843 h 6858000"/>
              <a:gd name="connsiteX6" fmla="*/ 783627 w 5364000"/>
              <a:gd name="connsiteY6" fmla="*/ 2224471 h 6858000"/>
              <a:gd name="connsiteX7" fmla="*/ 0 w 5364000"/>
              <a:gd name="connsiteY7" fmla="*/ 1328734 h 6858000"/>
              <a:gd name="connsiteX8" fmla="*/ 701896 w 5364000"/>
              <a:gd name="connsiteY8" fmla="*/ 2110581 h 6858000"/>
              <a:gd name="connsiteX9" fmla="*/ 0 w 5364000"/>
              <a:gd name="connsiteY9" fmla="*/ 2598234 h 6858000"/>
              <a:gd name="connsiteX10" fmla="*/ 0 w 5364000"/>
              <a:gd name="connsiteY10" fmla="*/ 0 h 6858000"/>
              <a:gd name="connsiteX11" fmla="*/ 5364000 w 5364000"/>
              <a:gd name="connsiteY11" fmla="*/ 0 h 6858000"/>
              <a:gd name="connsiteX12" fmla="*/ 5364000 w 5364000"/>
              <a:gd name="connsiteY12" fmla="*/ 6858000 h 6858000"/>
              <a:gd name="connsiteX13" fmla="*/ 0 w 5364000"/>
              <a:gd name="connsiteY13" fmla="*/ 6858000 h 6858000"/>
              <a:gd name="connsiteX14" fmla="*/ 0 w 5364000"/>
              <a:gd name="connsiteY14" fmla="*/ 4677991 h 6858000"/>
              <a:gd name="connsiteX15" fmla="*/ 532841 w 5364000"/>
              <a:gd name="connsiteY15" fmla="*/ 4506330 h 6858000"/>
              <a:gd name="connsiteX16" fmla="*/ 2345414 w 5364000"/>
              <a:gd name="connsiteY16" fmla="*/ 4254972 h 6858000"/>
              <a:gd name="connsiteX17" fmla="*/ 5363997 w 5364000"/>
              <a:gd name="connsiteY17" fmla="*/ 5843262 h 6858000"/>
              <a:gd name="connsiteX18" fmla="*/ 5363997 w 5364000"/>
              <a:gd name="connsiteY18" fmla="*/ 5701345 h 6858000"/>
              <a:gd name="connsiteX19" fmla="*/ 2551521 w 5364000"/>
              <a:gd name="connsiteY19" fmla="*/ 4261645 h 6858000"/>
              <a:gd name="connsiteX20" fmla="*/ 5363997 w 5364000"/>
              <a:gd name="connsiteY20" fmla="*/ 5245596 h 6858000"/>
              <a:gd name="connsiteX21" fmla="*/ 5363997 w 5364000"/>
              <a:gd name="connsiteY21" fmla="*/ 5078257 h 6858000"/>
              <a:gd name="connsiteX22" fmla="*/ 3238164 w 5364000"/>
              <a:gd name="connsiteY22" fmla="*/ 4205463 h 6858000"/>
              <a:gd name="connsiteX23" fmla="*/ 2412337 w 5364000"/>
              <a:gd name="connsiteY23" fmla="*/ 4121190 h 6858000"/>
              <a:gd name="connsiteX24" fmla="*/ 1150908 w 5364000"/>
              <a:gd name="connsiteY24" fmla="*/ 2506208 h 6858000"/>
              <a:gd name="connsiteX25" fmla="*/ 909782 w 5364000"/>
              <a:gd name="connsiteY25" fmla="*/ 2160725 h 6858000"/>
              <a:gd name="connsiteX26" fmla="*/ 1986014 w 5364000"/>
              <a:gd name="connsiteY26" fmla="*/ 1905109 h 6858000"/>
              <a:gd name="connsiteX27" fmla="*/ 2065965 w 5364000"/>
              <a:gd name="connsiteY27" fmla="*/ 1906508 h 6858000"/>
              <a:gd name="connsiteX28" fmla="*/ 4992076 w 5364000"/>
              <a:gd name="connsiteY28" fmla="*/ 3904851 h 6858000"/>
              <a:gd name="connsiteX29" fmla="*/ 5363997 w 5364000"/>
              <a:gd name="connsiteY29" fmla="*/ 4449767 h 6858000"/>
              <a:gd name="connsiteX30" fmla="*/ 5363997 w 5364000"/>
              <a:gd name="connsiteY30" fmla="*/ 4193388 h 6858000"/>
              <a:gd name="connsiteX31" fmla="*/ 5106474 w 5364000"/>
              <a:gd name="connsiteY31" fmla="*/ 3824391 h 6858000"/>
              <a:gd name="connsiteX32" fmla="*/ 3790134 w 5364000"/>
              <a:gd name="connsiteY32" fmla="*/ 2441191 h 6858000"/>
              <a:gd name="connsiteX33" fmla="*/ 2071113 w 5364000"/>
              <a:gd name="connsiteY33" fmla="*/ 1766815 h 6858000"/>
              <a:gd name="connsiteX34" fmla="*/ 827606 w 5364000"/>
              <a:gd name="connsiteY34" fmla="*/ 2045882 h 6858000"/>
              <a:gd name="connsiteX35" fmla="*/ 0 w 5364000"/>
              <a:gd name="connsiteY35" fmla="*/ 11591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64000" h="6858000">
                <a:moveTo>
                  <a:pt x="783627" y="2224471"/>
                </a:moveTo>
                <a:cubicBezTo>
                  <a:pt x="865421" y="2339695"/>
                  <a:pt x="949313" y="2460703"/>
                  <a:pt x="1036001" y="2585841"/>
                </a:cubicBezTo>
                <a:cubicBezTo>
                  <a:pt x="1370489" y="3068664"/>
                  <a:pt x="1747748" y="3613136"/>
                  <a:pt x="2216462" y="4119220"/>
                </a:cubicBezTo>
                <a:cubicBezTo>
                  <a:pt x="1656547" y="4122842"/>
                  <a:pt x="1080807" y="4207116"/>
                  <a:pt x="495026" y="4371722"/>
                </a:cubicBezTo>
                <a:cubicBezTo>
                  <a:pt x="324573" y="4419642"/>
                  <a:pt x="159267" y="4472773"/>
                  <a:pt x="0" y="4529528"/>
                </a:cubicBezTo>
                <a:lnTo>
                  <a:pt x="0" y="2781843"/>
                </a:lnTo>
                <a:cubicBezTo>
                  <a:pt x="259938" y="2550251"/>
                  <a:pt x="521210" y="2364354"/>
                  <a:pt x="783627" y="2224471"/>
                </a:cubicBezTo>
                <a:close/>
                <a:moveTo>
                  <a:pt x="0" y="1328734"/>
                </a:moveTo>
                <a:cubicBezTo>
                  <a:pt x="232673" y="1499695"/>
                  <a:pt x="459372" y="1776094"/>
                  <a:pt x="701896" y="2110581"/>
                </a:cubicBezTo>
                <a:cubicBezTo>
                  <a:pt x="466680" y="2237944"/>
                  <a:pt x="232609" y="2400580"/>
                  <a:pt x="0" y="2598234"/>
                </a:cubicBezTo>
                <a:close/>
                <a:moveTo>
                  <a:pt x="0" y="0"/>
                </a:moveTo>
                <a:lnTo>
                  <a:pt x="5364000" y="0"/>
                </a:lnTo>
                <a:lnTo>
                  <a:pt x="5364000" y="6858000"/>
                </a:lnTo>
                <a:lnTo>
                  <a:pt x="0" y="6858000"/>
                </a:lnTo>
                <a:lnTo>
                  <a:pt x="0" y="4677991"/>
                </a:lnTo>
                <a:cubicBezTo>
                  <a:pt x="170707" y="4616025"/>
                  <a:pt x="348660" y="4558063"/>
                  <a:pt x="532841" y="4506330"/>
                </a:cubicBezTo>
                <a:cubicBezTo>
                  <a:pt x="1157708" y="4330729"/>
                  <a:pt x="1762365" y="4247091"/>
                  <a:pt x="2345414" y="4254972"/>
                </a:cubicBezTo>
                <a:cubicBezTo>
                  <a:pt x="3077816" y="5006631"/>
                  <a:pt x="4028273" y="5650501"/>
                  <a:pt x="5363997" y="5843262"/>
                </a:cubicBezTo>
                <a:lnTo>
                  <a:pt x="5363997" y="5701345"/>
                </a:lnTo>
                <a:cubicBezTo>
                  <a:pt x="4141336" y="5518689"/>
                  <a:pt x="3248714" y="4945047"/>
                  <a:pt x="2551521" y="4261645"/>
                </a:cubicBezTo>
                <a:cubicBezTo>
                  <a:pt x="3557144" y="4313061"/>
                  <a:pt x="4496987" y="4641638"/>
                  <a:pt x="5363997" y="5245596"/>
                </a:cubicBezTo>
                <a:lnTo>
                  <a:pt x="5363997" y="5078257"/>
                </a:lnTo>
                <a:cubicBezTo>
                  <a:pt x="4699218" y="4632486"/>
                  <a:pt x="3987598" y="4339944"/>
                  <a:pt x="3238164" y="4205463"/>
                </a:cubicBezTo>
                <a:cubicBezTo>
                  <a:pt x="2967612" y="4156908"/>
                  <a:pt x="2692104" y="4128816"/>
                  <a:pt x="2412337" y="4121190"/>
                </a:cubicBezTo>
                <a:cubicBezTo>
                  <a:pt x="1904664" y="3594133"/>
                  <a:pt x="1503572" y="3015279"/>
                  <a:pt x="1150908" y="2506208"/>
                </a:cubicBezTo>
                <a:cubicBezTo>
                  <a:pt x="1068351" y="2387043"/>
                  <a:pt x="988208" y="2271437"/>
                  <a:pt x="909782" y="2160725"/>
                </a:cubicBezTo>
                <a:cubicBezTo>
                  <a:pt x="1266768" y="1990463"/>
                  <a:pt x="1625723" y="1905109"/>
                  <a:pt x="1986014" y="1905109"/>
                </a:cubicBezTo>
                <a:cubicBezTo>
                  <a:pt x="2012643" y="1905109"/>
                  <a:pt x="2039336" y="1905618"/>
                  <a:pt x="2065965" y="1906508"/>
                </a:cubicBezTo>
                <a:cubicBezTo>
                  <a:pt x="3304896" y="1949915"/>
                  <a:pt x="4341024" y="3017185"/>
                  <a:pt x="4992076" y="3904851"/>
                </a:cubicBezTo>
                <a:cubicBezTo>
                  <a:pt x="5126812" y="4088587"/>
                  <a:pt x="5251061" y="4272450"/>
                  <a:pt x="5363997" y="4449767"/>
                </a:cubicBezTo>
                <a:lnTo>
                  <a:pt x="5363997" y="4193388"/>
                </a:lnTo>
                <a:cubicBezTo>
                  <a:pt x="5282965" y="4071681"/>
                  <a:pt x="5197040" y="3948004"/>
                  <a:pt x="5106474" y="3824391"/>
                </a:cubicBezTo>
                <a:cubicBezTo>
                  <a:pt x="4682122" y="3245473"/>
                  <a:pt x="4239274" y="2780127"/>
                  <a:pt x="3790134" y="2441191"/>
                </a:cubicBezTo>
                <a:cubicBezTo>
                  <a:pt x="3223800" y="2013915"/>
                  <a:pt x="2645455" y="1786962"/>
                  <a:pt x="2071113" y="1766815"/>
                </a:cubicBezTo>
                <a:cubicBezTo>
                  <a:pt x="1653497" y="1752134"/>
                  <a:pt x="1238740" y="1845432"/>
                  <a:pt x="827606" y="2045882"/>
                </a:cubicBezTo>
                <a:cubicBezTo>
                  <a:pt x="545806" y="1655912"/>
                  <a:pt x="282563" y="1337949"/>
                  <a:pt x="0" y="1159107"/>
                </a:cubicBezTo>
                <a:close/>
              </a:path>
            </a:pathLst>
          </a:custGeom>
          <a:solidFill>
            <a:schemeClr val="bg2">
              <a:lumMod val="90000"/>
            </a:schemeClr>
          </a:solidFill>
        </p:spPr>
        <p:txBody>
          <a:bodyPr wrap="square">
            <a:noAutofit/>
          </a:bodyPr>
          <a:lstStyle>
            <a:lvl1pPr>
              <a:defRPr sz="1200"/>
            </a:lvl1pPr>
          </a:lstStyle>
          <a:p>
            <a:r>
              <a:rPr lang="en-GB"/>
              <a:t>Click icon to add image</a:t>
            </a:r>
            <a:endParaRPr lang="en-US"/>
          </a:p>
        </p:txBody>
      </p:sp>
      <p:sp>
        <p:nvSpPr>
          <p:cNvPr id="2" name="Title 1">
            <a:extLst>
              <a:ext uri="{FF2B5EF4-FFF2-40B4-BE49-F238E27FC236}">
                <a16:creationId xmlns:a16="http://schemas.microsoft.com/office/drawing/2014/main" id="{801E76A9-C1AB-5ADD-6999-5A90BE630B48}"/>
              </a:ext>
            </a:extLst>
          </p:cNvPr>
          <p:cNvSpPr>
            <a:spLocks noGrp="1"/>
          </p:cNvSpPr>
          <p:nvPr>
            <p:ph type="ctrTitle"/>
          </p:nvPr>
        </p:nvSpPr>
        <p:spPr>
          <a:xfrm>
            <a:off x="504000" y="2517241"/>
            <a:ext cx="4896000" cy="864000"/>
          </a:xfrm>
        </p:spPr>
        <p:txBody>
          <a:bodyPr anchor="b" anchorCtr="0">
            <a:noAutofit/>
          </a:bodyPr>
          <a:lstStyle>
            <a:lvl1pPr algn="l">
              <a:spcBef>
                <a:spcPts val="0"/>
              </a:spcBef>
              <a:defRPr sz="28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70ACD848-93AE-D6D0-C6D3-C70C7D96CACA}"/>
              </a:ext>
            </a:extLst>
          </p:cNvPr>
          <p:cNvSpPr>
            <a:spLocks noGrp="1"/>
          </p:cNvSpPr>
          <p:nvPr>
            <p:ph type="dt" sz="half" idx="10"/>
          </p:nvPr>
        </p:nvSpPr>
        <p:spPr>
          <a:xfrm>
            <a:off x="504000" y="470537"/>
            <a:ext cx="1440000" cy="180000"/>
          </a:xfrm>
          <a:prstGeom prst="rect">
            <a:avLst/>
          </a:prstGeom>
        </p:spPr>
        <p:txBody>
          <a:bodyPr lIns="0" tIns="0" rIns="0" bIns="0"/>
          <a:lstStyle>
            <a:lvl1pPr algn="l">
              <a:defRPr sz="1100">
                <a:solidFill>
                  <a:schemeClr val="tx2"/>
                </a:solidFill>
              </a:defRPr>
            </a:lvl1pPr>
          </a:lstStyle>
          <a:p>
            <a:fld id="{643E74B4-4BE9-4681-8AD8-D0081F79B488}" type="datetime3">
              <a:rPr lang="en-US" smtClean="0"/>
              <a:t>30 July 2024</a:t>
            </a:fld>
            <a:endParaRPr lang="en-US"/>
          </a:p>
        </p:txBody>
      </p:sp>
      <p:sp>
        <p:nvSpPr>
          <p:cNvPr id="3" name="Subtitle 2">
            <a:extLst>
              <a:ext uri="{FF2B5EF4-FFF2-40B4-BE49-F238E27FC236}">
                <a16:creationId xmlns:a16="http://schemas.microsoft.com/office/drawing/2014/main" id="{C4224374-4F5D-E553-E2AB-372D7F7DEB76}"/>
              </a:ext>
            </a:extLst>
          </p:cNvPr>
          <p:cNvSpPr>
            <a:spLocks noGrp="1"/>
          </p:cNvSpPr>
          <p:nvPr>
            <p:ph type="subTitle" idx="1"/>
          </p:nvPr>
        </p:nvSpPr>
        <p:spPr>
          <a:xfrm>
            <a:off x="504000" y="3665194"/>
            <a:ext cx="4896000" cy="468000"/>
          </a:xfrm>
        </p:spPr>
        <p:txBody>
          <a:bodyPr>
            <a:noAutofit/>
          </a:bodyPr>
          <a:lstStyle>
            <a:lvl1pPr marL="0" indent="0" algn="l">
              <a:spcBef>
                <a:spcPts val="0"/>
              </a:spcBef>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028A8B62-A3F4-33FE-5175-12D5D6DEFE5D}"/>
              </a:ext>
            </a:extLst>
          </p:cNvPr>
          <p:cNvCxnSpPr>
            <a:cxnSpLocks/>
          </p:cNvCxnSpPr>
          <p:nvPr userDrawn="1"/>
        </p:nvCxnSpPr>
        <p:spPr>
          <a:xfrm>
            <a:off x="3001962" y="5843071"/>
            <a:ext cx="0" cy="5704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11C5EE0-88B8-F5C9-BD9A-9BAE455DC4D8}"/>
              </a:ext>
            </a:extLst>
          </p:cNvPr>
          <p:cNvSpPr>
            <a:spLocks noGrp="1"/>
          </p:cNvSpPr>
          <p:nvPr>
            <p:ph sz="quarter" idx="14" hasCustomPrompt="1"/>
          </p:nvPr>
        </p:nvSpPr>
        <p:spPr>
          <a:xfrm>
            <a:off x="3282788" y="5843071"/>
            <a:ext cx="2700000" cy="570432"/>
          </a:xfrm>
        </p:spPr>
        <p:txBody>
          <a:bodyPr>
            <a:noAutofit/>
          </a:bodyPr>
          <a:lstStyle>
            <a:lvl1pPr>
              <a:defRPr sz="800">
                <a:solidFill>
                  <a:schemeClr val="tx2"/>
                </a:solidFill>
              </a:defRPr>
            </a:lvl1pPr>
          </a:lstStyle>
          <a:p>
            <a:pPr lvl="0"/>
            <a:r>
              <a:rPr lang="en-US"/>
              <a:t>Click second icon to add client logo, then scale accordingly</a:t>
            </a:r>
          </a:p>
        </p:txBody>
      </p:sp>
      <p:pic>
        <p:nvPicPr>
          <p:cNvPr id="5" name="Graphic 4">
            <a:extLst>
              <a:ext uri="{FF2B5EF4-FFF2-40B4-BE49-F238E27FC236}">
                <a16:creationId xmlns:a16="http://schemas.microsoft.com/office/drawing/2014/main" id="{1514FC51-FDB8-AF01-9494-F59A1CB893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1" y="5846764"/>
            <a:ext cx="2325751" cy="507363"/>
          </a:xfrm>
          <a:prstGeom prst="rect">
            <a:avLst/>
          </a:prstGeom>
        </p:spPr>
      </p:pic>
      <p:sp>
        <p:nvSpPr>
          <p:cNvPr id="6" name="Text Placeholder 17">
            <a:extLst>
              <a:ext uri="{FF2B5EF4-FFF2-40B4-BE49-F238E27FC236}">
                <a16:creationId xmlns:a16="http://schemas.microsoft.com/office/drawing/2014/main" id="{D1BB1447-6394-EF16-73BE-04C68982C104}"/>
              </a:ext>
            </a:extLst>
          </p:cNvPr>
          <p:cNvSpPr>
            <a:spLocks noGrp="1"/>
          </p:cNvSpPr>
          <p:nvPr>
            <p:ph type="body" sz="quarter" idx="37" hasCustomPrompt="1"/>
          </p:nvPr>
        </p:nvSpPr>
        <p:spPr>
          <a:xfrm>
            <a:off x="3282787" y="5445106"/>
            <a:ext cx="2954111" cy="266684"/>
          </a:xfrm>
        </p:spPr>
        <p:txBody>
          <a:bodyPr>
            <a:normAutofit/>
          </a:bodyPr>
          <a:lstStyle>
            <a:lvl1pPr>
              <a:defRPr sz="850">
                <a:solidFill>
                  <a:schemeClr val="accent5"/>
                </a:solidFill>
              </a:defRPr>
            </a:lvl1pPr>
          </a:lstStyle>
          <a:p>
            <a:pPr lvl="0"/>
            <a:r>
              <a:rPr lang="en-US"/>
              <a:t>&lt; Once imported, left align client logo using this box as a guide NB. this box is not visible in slide show mode.</a:t>
            </a:r>
            <a:br>
              <a:rPr lang="en-US"/>
            </a:br>
            <a:endParaRPr lang="en-US"/>
          </a:p>
        </p:txBody>
      </p:sp>
    </p:spTree>
    <p:extLst>
      <p:ext uri="{BB962C8B-B14F-4D97-AF65-F5344CB8AC3E}">
        <p14:creationId xmlns:p14="http://schemas.microsoft.com/office/powerpoint/2010/main" val="2212825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Picture Placeholder 313">
            <a:extLst>
              <a:ext uri="{FF2B5EF4-FFF2-40B4-BE49-F238E27FC236}">
                <a16:creationId xmlns:a16="http://schemas.microsoft.com/office/drawing/2014/main" id="{C86883EE-22D1-6918-2FEB-EC87CFE52172}"/>
              </a:ext>
            </a:extLst>
          </p:cNvPr>
          <p:cNvSpPr>
            <a:spLocks noGrp="1"/>
          </p:cNvSpPr>
          <p:nvPr>
            <p:ph type="pic" sz="quarter" idx="53" hasCustomPrompt="1"/>
          </p:nvPr>
        </p:nvSpPr>
        <p:spPr>
          <a:xfrm>
            <a:off x="7308000" y="2826677"/>
            <a:ext cx="2556000" cy="10800"/>
          </a:xfrm>
          <a:solidFill>
            <a:schemeClr val="tx2"/>
          </a:solidFill>
        </p:spPr>
        <p:txBody>
          <a:bodyPr>
            <a:noAutofit/>
          </a:bodyPr>
          <a:lstStyle>
            <a:lvl1pPr>
              <a:defRPr sz="100">
                <a:solidFill>
                  <a:schemeClr val="tx2"/>
                </a:solidFill>
              </a:defRPr>
            </a:lvl1pPr>
          </a:lstStyle>
          <a:p>
            <a:r>
              <a:rPr lang="en-US"/>
              <a:t>.</a:t>
            </a:r>
          </a:p>
        </p:txBody>
      </p:sp>
      <p:sp>
        <p:nvSpPr>
          <p:cNvPr id="10" name="Picture Placeholder 314">
            <a:extLst>
              <a:ext uri="{FF2B5EF4-FFF2-40B4-BE49-F238E27FC236}">
                <a16:creationId xmlns:a16="http://schemas.microsoft.com/office/drawing/2014/main" id="{3E42F5F6-2C48-E5A8-33E5-25B9E446EC06}"/>
              </a:ext>
            </a:extLst>
          </p:cNvPr>
          <p:cNvSpPr>
            <a:spLocks noGrp="1"/>
          </p:cNvSpPr>
          <p:nvPr>
            <p:ph type="pic" sz="quarter" idx="54" hasCustomPrompt="1"/>
          </p:nvPr>
        </p:nvSpPr>
        <p:spPr>
          <a:xfrm>
            <a:off x="7308000" y="4836470"/>
            <a:ext cx="2556000" cy="10800"/>
          </a:xfrm>
          <a:solidFill>
            <a:schemeClr val="tx2"/>
          </a:solidFill>
        </p:spPr>
        <p:txBody>
          <a:bodyPr>
            <a:noAutofit/>
          </a:bodyPr>
          <a:lstStyle>
            <a:lvl1pPr>
              <a:defRPr sz="100">
                <a:solidFill>
                  <a:schemeClr val="tx2"/>
                </a:solidFill>
              </a:defRPr>
            </a:lvl1pPr>
          </a:lstStyle>
          <a:p>
            <a:r>
              <a:rPr lang="en-US"/>
              <a:t>.</a:t>
            </a:r>
          </a:p>
        </p:txBody>
      </p:sp>
      <p:sp>
        <p:nvSpPr>
          <p:cNvPr id="19" name="Picture Placeholder 315">
            <a:extLst>
              <a:ext uri="{FF2B5EF4-FFF2-40B4-BE49-F238E27FC236}">
                <a16:creationId xmlns:a16="http://schemas.microsoft.com/office/drawing/2014/main" id="{632775C2-43BA-63BC-FB88-216B057362DF}"/>
              </a:ext>
            </a:extLst>
          </p:cNvPr>
          <p:cNvSpPr>
            <a:spLocks noGrp="1"/>
          </p:cNvSpPr>
          <p:nvPr>
            <p:ph type="pic" sz="quarter" idx="55" hasCustomPrompt="1"/>
          </p:nvPr>
        </p:nvSpPr>
        <p:spPr>
          <a:xfrm>
            <a:off x="3906000" y="2812587"/>
            <a:ext cx="2556000" cy="10800"/>
          </a:xfrm>
          <a:solidFill>
            <a:schemeClr val="tx2"/>
          </a:solidFill>
        </p:spPr>
        <p:txBody>
          <a:bodyPr>
            <a:noAutofit/>
          </a:bodyPr>
          <a:lstStyle>
            <a:lvl1pPr>
              <a:defRPr sz="100">
                <a:solidFill>
                  <a:schemeClr val="tx2"/>
                </a:solidFill>
              </a:defRPr>
            </a:lvl1pPr>
          </a:lstStyle>
          <a:p>
            <a:r>
              <a:rPr lang="en-US"/>
              <a:t>.</a:t>
            </a:r>
          </a:p>
        </p:txBody>
      </p:sp>
      <p:sp>
        <p:nvSpPr>
          <p:cNvPr id="20" name="Picture Placeholder 316">
            <a:extLst>
              <a:ext uri="{FF2B5EF4-FFF2-40B4-BE49-F238E27FC236}">
                <a16:creationId xmlns:a16="http://schemas.microsoft.com/office/drawing/2014/main" id="{FCC8FC16-5D0C-FD6D-E9D9-30C3B1424F57}"/>
              </a:ext>
            </a:extLst>
          </p:cNvPr>
          <p:cNvSpPr>
            <a:spLocks noGrp="1"/>
          </p:cNvSpPr>
          <p:nvPr>
            <p:ph type="pic" sz="quarter" idx="56" hasCustomPrompt="1"/>
          </p:nvPr>
        </p:nvSpPr>
        <p:spPr>
          <a:xfrm>
            <a:off x="3906000" y="4822380"/>
            <a:ext cx="2556000" cy="10800"/>
          </a:xfrm>
          <a:solidFill>
            <a:schemeClr val="tx2"/>
          </a:solidFill>
        </p:spPr>
        <p:txBody>
          <a:bodyPr>
            <a:noAutofit/>
          </a:bodyPr>
          <a:lstStyle>
            <a:lvl1pPr>
              <a:defRPr sz="100">
                <a:solidFill>
                  <a:schemeClr val="tx2"/>
                </a:solidFill>
              </a:defRPr>
            </a:lvl1pPr>
          </a:lstStyle>
          <a:p>
            <a:r>
              <a:rPr lang="en-US"/>
              <a:t>.</a:t>
            </a:r>
          </a:p>
        </p:txBody>
      </p:sp>
      <p:sp>
        <p:nvSpPr>
          <p:cNvPr id="21" name="Picture Placeholder 317">
            <a:extLst>
              <a:ext uri="{FF2B5EF4-FFF2-40B4-BE49-F238E27FC236}">
                <a16:creationId xmlns:a16="http://schemas.microsoft.com/office/drawing/2014/main" id="{52CDCC62-BEB8-1587-C790-F02B9315E871}"/>
              </a:ext>
            </a:extLst>
          </p:cNvPr>
          <p:cNvSpPr>
            <a:spLocks noGrp="1"/>
          </p:cNvSpPr>
          <p:nvPr>
            <p:ph type="pic" sz="quarter" idx="57" hasCustomPrompt="1"/>
          </p:nvPr>
        </p:nvSpPr>
        <p:spPr>
          <a:xfrm>
            <a:off x="504000" y="2812587"/>
            <a:ext cx="2556000" cy="10800"/>
          </a:xfrm>
          <a:solidFill>
            <a:schemeClr val="tx2"/>
          </a:solidFill>
        </p:spPr>
        <p:txBody>
          <a:bodyPr>
            <a:noAutofit/>
          </a:bodyPr>
          <a:lstStyle>
            <a:lvl1pPr>
              <a:defRPr sz="100">
                <a:solidFill>
                  <a:schemeClr val="tx2"/>
                </a:solidFill>
              </a:defRPr>
            </a:lvl1pPr>
          </a:lstStyle>
          <a:p>
            <a:r>
              <a:rPr lang="en-US"/>
              <a:t>.</a:t>
            </a:r>
          </a:p>
        </p:txBody>
      </p:sp>
      <p:sp>
        <p:nvSpPr>
          <p:cNvPr id="25" name="Picture Placeholder 318">
            <a:extLst>
              <a:ext uri="{FF2B5EF4-FFF2-40B4-BE49-F238E27FC236}">
                <a16:creationId xmlns:a16="http://schemas.microsoft.com/office/drawing/2014/main" id="{18F08F06-58A5-7BD8-67EE-B658BD510C17}"/>
              </a:ext>
            </a:extLst>
          </p:cNvPr>
          <p:cNvSpPr>
            <a:spLocks noGrp="1"/>
          </p:cNvSpPr>
          <p:nvPr>
            <p:ph type="pic" sz="quarter" idx="58" hasCustomPrompt="1"/>
          </p:nvPr>
        </p:nvSpPr>
        <p:spPr>
          <a:xfrm>
            <a:off x="504000" y="4822380"/>
            <a:ext cx="2556000" cy="10800"/>
          </a:xfrm>
          <a:solidFill>
            <a:schemeClr val="tx2"/>
          </a:solidFill>
        </p:spPr>
        <p:txBody>
          <a:bodyPr>
            <a:noAutofit/>
          </a:bodyPr>
          <a:lstStyle>
            <a:lvl1pPr>
              <a:defRPr sz="100">
                <a:solidFill>
                  <a:schemeClr val="tx2"/>
                </a:solidFill>
              </a:defRPr>
            </a:lvl1pPr>
          </a:lstStyle>
          <a:p>
            <a:r>
              <a:rPr lang="en-US"/>
              <a:t>.</a:t>
            </a:r>
          </a:p>
        </p:txBody>
      </p:sp>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p>
            <a:fld id="{99D84CA3-62F9-4F4C-975B-EF9022E8DB42}" type="slidenum">
              <a:rPr lang="en-US" smtClean="0"/>
              <a:pPr/>
              <a:t>‹#›</a:t>
            </a:fld>
            <a:endParaRPr lang="en-US"/>
          </a:p>
        </p:txBody>
      </p:sp>
      <p:sp>
        <p:nvSpPr>
          <p:cNvPr id="8" name="Text Placeholder 7">
            <a:extLst>
              <a:ext uri="{FF2B5EF4-FFF2-40B4-BE49-F238E27FC236}">
                <a16:creationId xmlns:a16="http://schemas.microsoft.com/office/drawing/2014/main" id="{D49CBCD0-E42C-311F-6826-930518FD9814}"/>
              </a:ext>
            </a:extLst>
          </p:cNvPr>
          <p:cNvSpPr>
            <a:spLocks noGrp="1"/>
          </p:cNvSpPr>
          <p:nvPr>
            <p:ph type="body" sz="quarter" idx="12" hasCustomPrompt="1"/>
          </p:nvPr>
        </p:nvSpPr>
        <p:spPr>
          <a:xfrm>
            <a:off x="438276" y="1998115"/>
            <a:ext cx="864000" cy="802800"/>
          </a:xfrm>
        </p:spPr>
        <p:txBody>
          <a:bodyPr>
            <a:noAutofit/>
          </a:bodyPr>
          <a:lstStyle>
            <a:lvl1pPr>
              <a:defRPr sz="5500">
                <a:solidFill>
                  <a:schemeClr val="tx2"/>
                </a:solidFill>
              </a:defRPr>
            </a:lvl1pPr>
          </a:lstStyle>
          <a:p>
            <a:pPr lvl="0"/>
            <a:r>
              <a:rPr lang="en-US"/>
              <a:t>00</a:t>
            </a:r>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14" name="Text Placeholder 7">
            <a:extLst>
              <a:ext uri="{FF2B5EF4-FFF2-40B4-BE49-F238E27FC236}">
                <a16:creationId xmlns:a16="http://schemas.microsoft.com/office/drawing/2014/main" id="{1EDE9AFD-FA7E-2FFC-5111-96705F3CF81D}"/>
              </a:ext>
            </a:extLst>
          </p:cNvPr>
          <p:cNvSpPr>
            <a:spLocks noGrp="1"/>
          </p:cNvSpPr>
          <p:nvPr>
            <p:ph type="body" sz="quarter" idx="32" hasCustomPrompt="1"/>
          </p:nvPr>
        </p:nvSpPr>
        <p:spPr>
          <a:xfrm>
            <a:off x="7308000" y="1998115"/>
            <a:ext cx="864000" cy="802800"/>
          </a:xfrm>
        </p:spPr>
        <p:txBody>
          <a:bodyPr>
            <a:noAutofit/>
          </a:bodyPr>
          <a:lstStyle>
            <a:lvl1pPr>
              <a:defRPr sz="5500">
                <a:solidFill>
                  <a:schemeClr val="tx2"/>
                </a:solidFill>
              </a:defRPr>
            </a:lvl1pPr>
          </a:lstStyle>
          <a:p>
            <a:pPr lvl="0"/>
            <a:r>
              <a:rPr lang="en-US"/>
              <a:t>00</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22" name="Text Placeholder 7">
            <a:extLst>
              <a:ext uri="{FF2B5EF4-FFF2-40B4-BE49-F238E27FC236}">
                <a16:creationId xmlns:a16="http://schemas.microsoft.com/office/drawing/2014/main" id="{288655B8-8769-B258-760C-D623E78BFD90}"/>
              </a:ext>
            </a:extLst>
          </p:cNvPr>
          <p:cNvSpPr>
            <a:spLocks noGrp="1"/>
          </p:cNvSpPr>
          <p:nvPr>
            <p:ph type="body" sz="quarter" idx="35" hasCustomPrompt="1"/>
          </p:nvPr>
        </p:nvSpPr>
        <p:spPr>
          <a:xfrm>
            <a:off x="3906000" y="1998115"/>
            <a:ext cx="864000" cy="802800"/>
          </a:xfrm>
        </p:spPr>
        <p:txBody>
          <a:bodyPr>
            <a:noAutofit/>
          </a:bodyPr>
          <a:lstStyle>
            <a:lvl1pPr>
              <a:defRPr sz="5500">
                <a:solidFill>
                  <a:schemeClr val="tx2"/>
                </a:solidFill>
              </a:defRPr>
            </a:lvl1pPr>
          </a:lstStyle>
          <a:p>
            <a:pPr lvl="0"/>
            <a:r>
              <a:rPr lang="en-US"/>
              <a:t>00</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2983377"/>
            <a:ext cx="2556000" cy="720000"/>
          </a:xfrm>
        </p:spPr>
        <p:txBody>
          <a:bodyPr>
            <a:normAutofit/>
          </a:bodyPr>
          <a:lstStyle>
            <a:lvl1pPr>
              <a:defRPr sz="1500">
                <a:solidFill>
                  <a:schemeClr val="tx1"/>
                </a:solidFill>
              </a:defRPr>
            </a:lvl1pPr>
          </a:lstStyle>
          <a:p>
            <a:pPr lvl="0"/>
            <a:r>
              <a:rPr lang="en-US"/>
              <a:t>Click to add section heading</a:t>
            </a:r>
          </a:p>
        </p:txBody>
      </p:sp>
      <p:sp>
        <p:nvSpPr>
          <p:cNvPr id="28" name="Text Placeholder 7">
            <a:extLst>
              <a:ext uri="{FF2B5EF4-FFF2-40B4-BE49-F238E27FC236}">
                <a16:creationId xmlns:a16="http://schemas.microsoft.com/office/drawing/2014/main" id="{F42788E4-F32C-B90C-31D6-FB3E9100BADC}"/>
              </a:ext>
            </a:extLst>
          </p:cNvPr>
          <p:cNvSpPr>
            <a:spLocks noGrp="1"/>
          </p:cNvSpPr>
          <p:nvPr>
            <p:ph type="body" sz="quarter" idx="38" hasCustomPrompt="1"/>
          </p:nvPr>
        </p:nvSpPr>
        <p:spPr>
          <a:xfrm>
            <a:off x="504000" y="4007908"/>
            <a:ext cx="864000" cy="802800"/>
          </a:xfrm>
        </p:spPr>
        <p:txBody>
          <a:bodyPr>
            <a:noAutofit/>
          </a:bodyPr>
          <a:lstStyle>
            <a:lvl1pPr>
              <a:defRPr sz="5500">
                <a:solidFill>
                  <a:schemeClr val="tx2"/>
                </a:solidFill>
              </a:defRPr>
            </a:lvl1pPr>
          </a:lstStyle>
          <a:p>
            <a:pPr lvl="0"/>
            <a:r>
              <a:rPr lang="en-US"/>
              <a:t>00</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4993170"/>
            <a:ext cx="2556000" cy="720000"/>
          </a:xfrm>
        </p:spPr>
        <p:txBody>
          <a:bodyPr>
            <a:normAutofit/>
          </a:bodyPr>
          <a:lstStyle>
            <a:lvl1pPr>
              <a:defRPr sz="1500">
                <a:solidFill>
                  <a:schemeClr val="tx1"/>
                </a:solidFill>
              </a:defRPr>
            </a:lvl1pPr>
          </a:lstStyle>
          <a:p>
            <a:pPr lvl="0"/>
            <a:r>
              <a:rPr lang="en-US"/>
              <a:t>Click to add section heading</a:t>
            </a:r>
          </a:p>
        </p:txBody>
      </p:sp>
      <p:sp>
        <p:nvSpPr>
          <p:cNvPr id="31" name="Text Placeholder 7">
            <a:extLst>
              <a:ext uri="{FF2B5EF4-FFF2-40B4-BE49-F238E27FC236}">
                <a16:creationId xmlns:a16="http://schemas.microsoft.com/office/drawing/2014/main" id="{F250DD63-7D26-8708-0F97-69ED6268ABAD}"/>
              </a:ext>
            </a:extLst>
          </p:cNvPr>
          <p:cNvSpPr>
            <a:spLocks noGrp="1"/>
          </p:cNvSpPr>
          <p:nvPr>
            <p:ph type="body" sz="quarter" idx="41" hasCustomPrompt="1"/>
          </p:nvPr>
        </p:nvSpPr>
        <p:spPr>
          <a:xfrm>
            <a:off x="7308000" y="4007908"/>
            <a:ext cx="864000" cy="802800"/>
          </a:xfrm>
        </p:spPr>
        <p:txBody>
          <a:bodyPr>
            <a:noAutofit/>
          </a:bodyPr>
          <a:lstStyle>
            <a:lvl1pPr>
              <a:defRPr sz="5500">
                <a:solidFill>
                  <a:schemeClr val="tx2"/>
                </a:solidFill>
              </a:defRPr>
            </a:lvl1pPr>
          </a:lstStyle>
          <a:p>
            <a:pPr lvl="0"/>
            <a:r>
              <a:rPr lang="en-US"/>
              <a:t>00</a:t>
            </a:r>
          </a:p>
        </p:txBody>
      </p:sp>
      <p:sp>
        <p:nvSpPr>
          <p:cNvPr id="33" name="Text Placeholder 12">
            <a:extLst>
              <a:ext uri="{FF2B5EF4-FFF2-40B4-BE49-F238E27FC236}">
                <a16:creationId xmlns:a16="http://schemas.microsoft.com/office/drawing/2014/main" id="{1012031F-7EA3-AFD9-D474-A2364554B2BA}"/>
              </a:ext>
            </a:extLst>
          </p:cNvPr>
          <p:cNvSpPr>
            <a:spLocks noGrp="1"/>
          </p:cNvSpPr>
          <p:nvPr>
            <p:ph type="body" sz="quarter" idx="43" hasCustomPrompt="1"/>
          </p:nvPr>
        </p:nvSpPr>
        <p:spPr>
          <a:xfrm>
            <a:off x="7308000" y="4993170"/>
            <a:ext cx="2556000" cy="720000"/>
          </a:xfrm>
        </p:spPr>
        <p:txBody>
          <a:bodyPr>
            <a:normAutofit/>
          </a:bodyPr>
          <a:lstStyle>
            <a:lvl1pPr>
              <a:defRPr sz="1500">
                <a:solidFill>
                  <a:schemeClr val="tx1"/>
                </a:solidFill>
              </a:defRPr>
            </a:lvl1pPr>
          </a:lstStyle>
          <a:p>
            <a:pPr lvl="0"/>
            <a:r>
              <a:rPr lang="en-US"/>
              <a:t>Click to add section heading</a:t>
            </a:r>
          </a:p>
        </p:txBody>
      </p:sp>
      <p:sp>
        <p:nvSpPr>
          <p:cNvPr id="34" name="Text Placeholder 7">
            <a:extLst>
              <a:ext uri="{FF2B5EF4-FFF2-40B4-BE49-F238E27FC236}">
                <a16:creationId xmlns:a16="http://schemas.microsoft.com/office/drawing/2014/main" id="{19DDC5E6-A53E-07FB-660D-C87695D15348}"/>
              </a:ext>
            </a:extLst>
          </p:cNvPr>
          <p:cNvSpPr>
            <a:spLocks noGrp="1"/>
          </p:cNvSpPr>
          <p:nvPr>
            <p:ph type="body" sz="quarter" idx="44" hasCustomPrompt="1"/>
          </p:nvPr>
        </p:nvSpPr>
        <p:spPr>
          <a:xfrm>
            <a:off x="3906000" y="4007908"/>
            <a:ext cx="864000" cy="802800"/>
          </a:xfrm>
        </p:spPr>
        <p:txBody>
          <a:bodyPr>
            <a:noAutofit/>
          </a:bodyPr>
          <a:lstStyle>
            <a:lvl1pPr>
              <a:defRPr sz="5500">
                <a:solidFill>
                  <a:schemeClr val="tx2"/>
                </a:solidFill>
              </a:defRPr>
            </a:lvl1pPr>
          </a:lstStyle>
          <a:p>
            <a:pPr lvl="0"/>
            <a:r>
              <a:rPr lang="en-US"/>
              <a:t>00</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4993170"/>
            <a:ext cx="2556000" cy="720000"/>
          </a:xfrm>
        </p:spPr>
        <p:txBody>
          <a:bodyPr>
            <a:normAutofit/>
          </a:bodyPr>
          <a:lstStyle>
            <a:lvl1pPr>
              <a:defRPr sz="1500">
                <a:solidFill>
                  <a:schemeClr val="tx1"/>
                </a:solidFill>
              </a:defRPr>
            </a:lvl1pPr>
          </a:lstStyle>
          <a:p>
            <a:pPr lvl="0"/>
            <a:r>
              <a:rPr lang="en-US"/>
              <a:t>Click to add section heading</a:t>
            </a:r>
          </a:p>
        </p:txBody>
      </p:sp>
    </p:spTree>
    <p:extLst>
      <p:ext uri="{BB962C8B-B14F-4D97-AF65-F5344CB8AC3E}">
        <p14:creationId xmlns:p14="http://schemas.microsoft.com/office/powerpoint/2010/main" val="1038705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Exte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022D-B238-D77A-32EB-C8B4A9220183}"/>
              </a:ext>
            </a:extLst>
          </p:cNvPr>
          <p:cNvSpPr>
            <a:spLocks noGrp="1"/>
          </p:cNvSpPr>
          <p:nvPr>
            <p:ph type="title"/>
          </p:nvPr>
        </p:nvSpPr>
        <p:spPr>
          <a:xfrm>
            <a:off x="504000" y="450000"/>
            <a:ext cx="9360000" cy="7560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B58517D-CBCC-2130-BE6B-919C488D2AF4}"/>
              </a:ext>
            </a:extLst>
          </p:cNvPr>
          <p:cNvSpPr>
            <a:spLocks noGrp="1"/>
          </p:cNvSpPr>
          <p:nvPr>
            <p:ph type="sldNum" sz="quarter" idx="11"/>
          </p:nvPr>
        </p:nvSpPr>
        <p:spPr>
          <a:xfrm>
            <a:off x="11448000" y="6472594"/>
            <a:ext cx="252000" cy="126000"/>
          </a:xfrm>
          <a:prstGeom prst="rect">
            <a:avLst/>
          </a:prstGeom>
        </p:spPr>
        <p:txBody>
          <a:bodyPr/>
          <a:lstStyle/>
          <a:p>
            <a:fld id="{99D84CA3-62F9-4F4C-975B-EF9022E8DB42}" type="slidenum">
              <a:rPr lang="en-US" smtClean="0"/>
              <a:pPr/>
              <a:t>‹#›</a:t>
            </a:fld>
            <a:endParaRPr lang="en-US"/>
          </a:p>
        </p:txBody>
      </p:sp>
      <p:sp>
        <p:nvSpPr>
          <p:cNvPr id="5" name="Text Placeholder 6">
            <a:extLst>
              <a:ext uri="{FF2B5EF4-FFF2-40B4-BE49-F238E27FC236}">
                <a16:creationId xmlns:a16="http://schemas.microsoft.com/office/drawing/2014/main" id="{694ACB46-96C1-3EBB-A817-DBC86A9C0341}"/>
              </a:ext>
            </a:extLst>
          </p:cNvPr>
          <p:cNvSpPr>
            <a:spLocks noGrp="1"/>
          </p:cNvSpPr>
          <p:nvPr>
            <p:ph type="body" sz="quarter" idx="14" hasCustomPrompt="1"/>
          </p:nvPr>
        </p:nvSpPr>
        <p:spPr>
          <a:xfrm>
            <a:off x="504000" y="2157603"/>
            <a:ext cx="4320000" cy="4047875"/>
          </a:xfrm>
        </p:spPr>
        <p:txBody>
          <a:bodyPr/>
          <a:lstStyle>
            <a:lvl1pPr marL="396000" indent="-396000">
              <a:spcBef>
                <a:spcPts val="600"/>
              </a:spcBef>
              <a:spcAft>
                <a:spcPts val="0"/>
              </a:spcAft>
              <a:buFont typeface="+mj-lt"/>
              <a:buAutoNum type="arabicPeriod"/>
              <a:defRPr sz="2000">
                <a:solidFill>
                  <a:schemeClr val="tx2"/>
                </a:solidFill>
              </a:defRPr>
            </a:lvl1pPr>
            <a:lvl2pPr marL="396000" indent="0">
              <a:spcBef>
                <a:spcPts val="0"/>
              </a:spcBef>
              <a:spcAft>
                <a:spcPts val="1200"/>
              </a:spcAft>
              <a:buNone/>
              <a:defRPr>
                <a:solidFill>
                  <a:schemeClr val="tx1"/>
                </a:solidFill>
              </a:defRPr>
            </a:lvl2pPr>
          </a:lstStyle>
          <a:p>
            <a:pPr lvl="0"/>
            <a:r>
              <a:rPr lang="en-US"/>
              <a:t>Click to add section heading</a:t>
            </a:r>
          </a:p>
          <a:p>
            <a:pPr lvl="1"/>
            <a:r>
              <a:rPr lang="en-US"/>
              <a:t>Second level</a:t>
            </a:r>
          </a:p>
        </p:txBody>
      </p:sp>
      <p:sp>
        <p:nvSpPr>
          <p:cNvPr id="6" name="Text Placeholder 6">
            <a:extLst>
              <a:ext uri="{FF2B5EF4-FFF2-40B4-BE49-F238E27FC236}">
                <a16:creationId xmlns:a16="http://schemas.microsoft.com/office/drawing/2014/main" id="{DA048A29-CA88-F5DB-C2A7-43F84148A30A}"/>
              </a:ext>
            </a:extLst>
          </p:cNvPr>
          <p:cNvSpPr>
            <a:spLocks noGrp="1"/>
          </p:cNvSpPr>
          <p:nvPr>
            <p:ph type="body" sz="quarter" idx="15" hasCustomPrompt="1"/>
          </p:nvPr>
        </p:nvSpPr>
        <p:spPr>
          <a:xfrm>
            <a:off x="5544000" y="2157603"/>
            <a:ext cx="4320000" cy="4047875"/>
          </a:xfrm>
        </p:spPr>
        <p:txBody>
          <a:bodyPr/>
          <a:lstStyle>
            <a:lvl1pPr marL="396000" indent="-396000">
              <a:spcBef>
                <a:spcPts val="600"/>
              </a:spcBef>
              <a:spcAft>
                <a:spcPts val="0"/>
              </a:spcAft>
              <a:buFont typeface="+mj-lt"/>
              <a:buAutoNum type="arabicPeriod"/>
              <a:defRPr sz="2000">
                <a:solidFill>
                  <a:schemeClr val="tx2"/>
                </a:solidFill>
              </a:defRPr>
            </a:lvl1pPr>
            <a:lvl2pPr marL="396000" indent="0">
              <a:spcBef>
                <a:spcPts val="0"/>
              </a:spcBef>
              <a:spcAft>
                <a:spcPts val="1200"/>
              </a:spcAft>
              <a:buNone/>
              <a:defRPr>
                <a:solidFill>
                  <a:schemeClr val="tx1"/>
                </a:solidFill>
              </a:defRPr>
            </a:lvl2pPr>
          </a:lstStyle>
          <a:p>
            <a:pPr lvl="0"/>
            <a:r>
              <a:rPr lang="en-US"/>
              <a:t>Click to add section heading</a:t>
            </a:r>
          </a:p>
          <a:p>
            <a:pPr lvl="1"/>
            <a:r>
              <a:rPr lang="en-US"/>
              <a:t>Second level</a:t>
            </a:r>
          </a:p>
        </p:txBody>
      </p:sp>
    </p:spTree>
    <p:extLst>
      <p:ext uri="{BB962C8B-B14F-4D97-AF65-F5344CB8AC3E}">
        <p14:creationId xmlns:p14="http://schemas.microsoft.com/office/powerpoint/2010/main" val="1877668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genda Dark">
    <p:bg>
      <p:bgPr>
        <a:solidFill>
          <a:schemeClr val="tx2"/>
        </a:solidFill>
        <a:effectLst/>
      </p:bgPr>
    </p:bg>
    <p:spTree>
      <p:nvGrpSpPr>
        <p:cNvPr id="1" name=""/>
        <p:cNvGrpSpPr/>
        <p:nvPr/>
      </p:nvGrpSpPr>
      <p:grpSpPr>
        <a:xfrm>
          <a:off x="0" y="0"/>
          <a:ext cx="0" cy="0"/>
          <a:chOff x="0" y="0"/>
          <a:chExt cx="0" cy="0"/>
        </a:xfrm>
      </p:grpSpPr>
      <p:sp>
        <p:nvSpPr>
          <p:cNvPr id="7" name="Picture Placeholder 313">
            <a:extLst>
              <a:ext uri="{FF2B5EF4-FFF2-40B4-BE49-F238E27FC236}">
                <a16:creationId xmlns:a16="http://schemas.microsoft.com/office/drawing/2014/main" id="{843CFF42-03F7-6A7A-05F2-3D692432BB4C}"/>
              </a:ext>
            </a:extLst>
          </p:cNvPr>
          <p:cNvSpPr>
            <a:spLocks noGrp="1"/>
          </p:cNvSpPr>
          <p:nvPr>
            <p:ph type="pic" sz="quarter" idx="53" hasCustomPrompt="1"/>
          </p:nvPr>
        </p:nvSpPr>
        <p:spPr>
          <a:xfrm>
            <a:off x="7308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9" name="Picture Placeholder 314">
            <a:extLst>
              <a:ext uri="{FF2B5EF4-FFF2-40B4-BE49-F238E27FC236}">
                <a16:creationId xmlns:a16="http://schemas.microsoft.com/office/drawing/2014/main" id="{6D1F66A7-233E-F429-1A01-CE492C07F851}"/>
              </a:ext>
            </a:extLst>
          </p:cNvPr>
          <p:cNvSpPr>
            <a:spLocks noGrp="1"/>
          </p:cNvSpPr>
          <p:nvPr>
            <p:ph type="pic" sz="quarter" idx="54" hasCustomPrompt="1"/>
          </p:nvPr>
        </p:nvSpPr>
        <p:spPr>
          <a:xfrm>
            <a:off x="7308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10" name="Picture Placeholder 315">
            <a:extLst>
              <a:ext uri="{FF2B5EF4-FFF2-40B4-BE49-F238E27FC236}">
                <a16:creationId xmlns:a16="http://schemas.microsoft.com/office/drawing/2014/main" id="{A0394AA0-DCD4-4934-C89E-E4E6C520C898}"/>
              </a:ext>
            </a:extLst>
          </p:cNvPr>
          <p:cNvSpPr>
            <a:spLocks noGrp="1"/>
          </p:cNvSpPr>
          <p:nvPr>
            <p:ph type="pic" sz="quarter" idx="55" hasCustomPrompt="1"/>
          </p:nvPr>
        </p:nvSpPr>
        <p:spPr>
          <a:xfrm>
            <a:off x="3906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12" name="Picture Placeholder 316">
            <a:extLst>
              <a:ext uri="{FF2B5EF4-FFF2-40B4-BE49-F238E27FC236}">
                <a16:creationId xmlns:a16="http://schemas.microsoft.com/office/drawing/2014/main" id="{F9553BCC-AF24-1764-BBD8-769D1492DF09}"/>
              </a:ext>
            </a:extLst>
          </p:cNvPr>
          <p:cNvSpPr>
            <a:spLocks noGrp="1"/>
          </p:cNvSpPr>
          <p:nvPr>
            <p:ph type="pic" sz="quarter" idx="56" hasCustomPrompt="1"/>
          </p:nvPr>
        </p:nvSpPr>
        <p:spPr>
          <a:xfrm>
            <a:off x="3906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17" name="Picture Placeholder 317">
            <a:extLst>
              <a:ext uri="{FF2B5EF4-FFF2-40B4-BE49-F238E27FC236}">
                <a16:creationId xmlns:a16="http://schemas.microsoft.com/office/drawing/2014/main" id="{10041C66-F88E-7107-EBE2-B307C55BF072}"/>
              </a:ext>
            </a:extLst>
          </p:cNvPr>
          <p:cNvSpPr>
            <a:spLocks noGrp="1"/>
          </p:cNvSpPr>
          <p:nvPr>
            <p:ph type="pic" sz="quarter" idx="57" hasCustomPrompt="1"/>
          </p:nvPr>
        </p:nvSpPr>
        <p:spPr>
          <a:xfrm>
            <a:off x="504000" y="2826677"/>
            <a:ext cx="2556000" cy="10800"/>
          </a:xfrm>
          <a:solidFill>
            <a:schemeClr val="bg1"/>
          </a:solidFill>
        </p:spPr>
        <p:txBody>
          <a:bodyPr>
            <a:noAutofit/>
          </a:bodyPr>
          <a:lstStyle>
            <a:lvl1pPr>
              <a:defRPr sz="100">
                <a:solidFill>
                  <a:schemeClr val="bg1"/>
                </a:solidFill>
              </a:defRPr>
            </a:lvl1pPr>
          </a:lstStyle>
          <a:p>
            <a:r>
              <a:rPr lang="en-US"/>
              <a:t>.</a:t>
            </a:r>
          </a:p>
        </p:txBody>
      </p:sp>
      <p:sp>
        <p:nvSpPr>
          <p:cNvPr id="18" name="Picture Placeholder 318">
            <a:extLst>
              <a:ext uri="{FF2B5EF4-FFF2-40B4-BE49-F238E27FC236}">
                <a16:creationId xmlns:a16="http://schemas.microsoft.com/office/drawing/2014/main" id="{25DBAC77-B769-AF4F-6BB4-9B6614F2D28A}"/>
              </a:ext>
            </a:extLst>
          </p:cNvPr>
          <p:cNvSpPr>
            <a:spLocks noGrp="1"/>
          </p:cNvSpPr>
          <p:nvPr>
            <p:ph type="pic" sz="quarter" idx="58" hasCustomPrompt="1"/>
          </p:nvPr>
        </p:nvSpPr>
        <p:spPr>
          <a:xfrm>
            <a:off x="504000" y="4836470"/>
            <a:ext cx="2556000" cy="10800"/>
          </a:xfrm>
          <a:solidFill>
            <a:schemeClr val="bg1"/>
          </a:solidFill>
        </p:spPr>
        <p:txBody>
          <a:bodyPr>
            <a:noAutofit/>
          </a:bodyPr>
          <a:lstStyle>
            <a:lvl1pPr>
              <a:defRPr sz="100">
                <a:solidFill>
                  <a:schemeClr val="bg1"/>
                </a:solidFill>
              </a:defRPr>
            </a:lvl1pPr>
          </a:lstStyle>
          <a:p>
            <a:r>
              <a:rPr lang="en-US"/>
              <a:t>.</a:t>
            </a:r>
          </a:p>
        </p:txBody>
      </p:sp>
      <p:sp>
        <p:nvSpPr>
          <p:cNvPr id="2" name="Title 1">
            <a:extLst>
              <a:ext uri="{FF2B5EF4-FFF2-40B4-BE49-F238E27FC236}">
                <a16:creationId xmlns:a16="http://schemas.microsoft.com/office/drawing/2014/main" id="{01E08D7D-3301-0AA7-DBD7-06419560CD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477EE75-E06B-E897-C6D0-120D24D6D69A}"/>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8" name="Text Placeholder 7">
            <a:extLst>
              <a:ext uri="{FF2B5EF4-FFF2-40B4-BE49-F238E27FC236}">
                <a16:creationId xmlns:a16="http://schemas.microsoft.com/office/drawing/2014/main" id="{D49CBCD0-E42C-311F-6826-930518FD9814}"/>
              </a:ext>
            </a:extLst>
          </p:cNvPr>
          <p:cNvSpPr>
            <a:spLocks noGrp="1"/>
          </p:cNvSpPr>
          <p:nvPr>
            <p:ph type="body" sz="quarter" idx="12" hasCustomPrompt="1"/>
          </p:nvPr>
        </p:nvSpPr>
        <p:spPr>
          <a:xfrm>
            <a:off x="438276" y="1998115"/>
            <a:ext cx="864000" cy="802800"/>
          </a:xfrm>
        </p:spPr>
        <p:txBody>
          <a:bodyPr>
            <a:noAutofit/>
          </a:bodyPr>
          <a:lstStyle>
            <a:lvl1pPr>
              <a:defRPr sz="5500">
                <a:solidFill>
                  <a:schemeClr val="bg1"/>
                </a:solidFill>
              </a:defRPr>
            </a:lvl1pPr>
          </a:lstStyle>
          <a:p>
            <a:pPr lvl="0"/>
            <a:r>
              <a:rPr lang="en-US"/>
              <a:t>00</a:t>
            </a:r>
          </a:p>
        </p:txBody>
      </p:sp>
      <p:sp>
        <p:nvSpPr>
          <p:cNvPr id="13" name="Text Placeholder 12">
            <a:extLst>
              <a:ext uri="{FF2B5EF4-FFF2-40B4-BE49-F238E27FC236}">
                <a16:creationId xmlns:a16="http://schemas.microsoft.com/office/drawing/2014/main" id="{7E3460A1-1812-F8EC-6708-10BB00B7FC6D}"/>
              </a:ext>
            </a:extLst>
          </p:cNvPr>
          <p:cNvSpPr>
            <a:spLocks noGrp="1"/>
          </p:cNvSpPr>
          <p:nvPr>
            <p:ph type="body" sz="quarter" idx="31" hasCustomPrompt="1"/>
          </p:nvPr>
        </p:nvSpPr>
        <p:spPr>
          <a:xfrm>
            <a:off x="504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14" name="Text Placeholder 7">
            <a:extLst>
              <a:ext uri="{FF2B5EF4-FFF2-40B4-BE49-F238E27FC236}">
                <a16:creationId xmlns:a16="http://schemas.microsoft.com/office/drawing/2014/main" id="{1EDE9AFD-FA7E-2FFC-5111-96705F3CF81D}"/>
              </a:ext>
            </a:extLst>
          </p:cNvPr>
          <p:cNvSpPr>
            <a:spLocks noGrp="1"/>
          </p:cNvSpPr>
          <p:nvPr>
            <p:ph type="body" sz="quarter" idx="32" hasCustomPrompt="1"/>
          </p:nvPr>
        </p:nvSpPr>
        <p:spPr>
          <a:xfrm>
            <a:off x="7308000" y="1998115"/>
            <a:ext cx="864000" cy="802800"/>
          </a:xfrm>
        </p:spPr>
        <p:txBody>
          <a:bodyPr>
            <a:noAutofit/>
          </a:bodyPr>
          <a:lstStyle>
            <a:lvl1pPr>
              <a:defRPr sz="5500">
                <a:solidFill>
                  <a:schemeClr val="bg1"/>
                </a:solidFill>
              </a:defRPr>
            </a:lvl1pPr>
          </a:lstStyle>
          <a:p>
            <a:pPr lvl="0"/>
            <a:r>
              <a:rPr lang="en-US"/>
              <a:t>00</a:t>
            </a:r>
          </a:p>
        </p:txBody>
      </p:sp>
      <p:sp>
        <p:nvSpPr>
          <p:cNvPr id="16" name="Text Placeholder 12">
            <a:extLst>
              <a:ext uri="{FF2B5EF4-FFF2-40B4-BE49-F238E27FC236}">
                <a16:creationId xmlns:a16="http://schemas.microsoft.com/office/drawing/2014/main" id="{EA4E7527-026F-BD3B-D3C9-54D6F8C82BDA}"/>
              </a:ext>
            </a:extLst>
          </p:cNvPr>
          <p:cNvSpPr>
            <a:spLocks noGrp="1"/>
          </p:cNvSpPr>
          <p:nvPr>
            <p:ph type="body" sz="quarter" idx="34" hasCustomPrompt="1"/>
          </p:nvPr>
        </p:nvSpPr>
        <p:spPr>
          <a:xfrm>
            <a:off x="7308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22" name="Text Placeholder 7">
            <a:extLst>
              <a:ext uri="{FF2B5EF4-FFF2-40B4-BE49-F238E27FC236}">
                <a16:creationId xmlns:a16="http://schemas.microsoft.com/office/drawing/2014/main" id="{288655B8-8769-B258-760C-D623E78BFD90}"/>
              </a:ext>
            </a:extLst>
          </p:cNvPr>
          <p:cNvSpPr>
            <a:spLocks noGrp="1"/>
          </p:cNvSpPr>
          <p:nvPr>
            <p:ph type="body" sz="quarter" idx="35" hasCustomPrompt="1"/>
          </p:nvPr>
        </p:nvSpPr>
        <p:spPr>
          <a:xfrm>
            <a:off x="3906000" y="1998115"/>
            <a:ext cx="864000" cy="802800"/>
          </a:xfrm>
        </p:spPr>
        <p:txBody>
          <a:bodyPr>
            <a:noAutofit/>
          </a:bodyPr>
          <a:lstStyle>
            <a:lvl1pPr>
              <a:defRPr sz="5500">
                <a:solidFill>
                  <a:schemeClr val="bg1"/>
                </a:solidFill>
              </a:defRPr>
            </a:lvl1pPr>
          </a:lstStyle>
          <a:p>
            <a:pPr lvl="0"/>
            <a:r>
              <a:rPr lang="en-US"/>
              <a:t>00</a:t>
            </a:r>
          </a:p>
        </p:txBody>
      </p:sp>
      <p:sp>
        <p:nvSpPr>
          <p:cNvPr id="24" name="Text Placeholder 12">
            <a:extLst>
              <a:ext uri="{FF2B5EF4-FFF2-40B4-BE49-F238E27FC236}">
                <a16:creationId xmlns:a16="http://schemas.microsoft.com/office/drawing/2014/main" id="{74710364-1F1E-F426-BDEA-D1B08BDA858C}"/>
              </a:ext>
            </a:extLst>
          </p:cNvPr>
          <p:cNvSpPr>
            <a:spLocks noGrp="1"/>
          </p:cNvSpPr>
          <p:nvPr>
            <p:ph type="body" sz="quarter" idx="37" hasCustomPrompt="1"/>
          </p:nvPr>
        </p:nvSpPr>
        <p:spPr>
          <a:xfrm>
            <a:off x="3906000" y="2983377"/>
            <a:ext cx="2556000" cy="720000"/>
          </a:xfrm>
        </p:spPr>
        <p:txBody>
          <a:bodyPr>
            <a:normAutofit/>
          </a:bodyPr>
          <a:lstStyle>
            <a:lvl1pPr>
              <a:defRPr sz="1500">
                <a:solidFill>
                  <a:schemeClr val="bg1"/>
                </a:solidFill>
              </a:defRPr>
            </a:lvl1pPr>
          </a:lstStyle>
          <a:p>
            <a:pPr lvl="0"/>
            <a:r>
              <a:rPr lang="en-US"/>
              <a:t>Click to add section heading</a:t>
            </a:r>
          </a:p>
        </p:txBody>
      </p:sp>
      <p:sp>
        <p:nvSpPr>
          <p:cNvPr id="28" name="Text Placeholder 7">
            <a:extLst>
              <a:ext uri="{FF2B5EF4-FFF2-40B4-BE49-F238E27FC236}">
                <a16:creationId xmlns:a16="http://schemas.microsoft.com/office/drawing/2014/main" id="{F42788E4-F32C-B90C-31D6-FB3E9100BADC}"/>
              </a:ext>
            </a:extLst>
          </p:cNvPr>
          <p:cNvSpPr>
            <a:spLocks noGrp="1"/>
          </p:cNvSpPr>
          <p:nvPr>
            <p:ph type="body" sz="quarter" idx="38" hasCustomPrompt="1"/>
          </p:nvPr>
        </p:nvSpPr>
        <p:spPr>
          <a:xfrm>
            <a:off x="504000" y="4007908"/>
            <a:ext cx="864000" cy="802800"/>
          </a:xfrm>
        </p:spPr>
        <p:txBody>
          <a:bodyPr>
            <a:noAutofit/>
          </a:bodyPr>
          <a:lstStyle>
            <a:lvl1pPr>
              <a:defRPr sz="5500">
                <a:solidFill>
                  <a:schemeClr val="bg1"/>
                </a:solidFill>
              </a:defRPr>
            </a:lvl1pPr>
          </a:lstStyle>
          <a:p>
            <a:pPr lvl="0"/>
            <a:r>
              <a:rPr lang="en-US"/>
              <a:t>00</a:t>
            </a:r>
          </a:p>
        </p:txBody>
      </p:sp>
      <p:sp>
        <p:nvSpPr>
          <p:cNvPr id="30" name="Text Placeholder 12">
            <a:extLst>
              <a:ext uri="{FF2B5EF4-FFF2-40B4-BE49-F238E27FC236}">
                <a16:creationId xmlns:a16="http://schemas.microsoft.com/office/drawing/2014/main" id="{D7C980E9-FA96-AFE1-F313-64B0AF9423FB}"/>
              </a:ext>
            </a:extLst>
          </p:cNvPr>
          <p:cNvSpPr>
            <a:spLocks noGrp="1"/>
          </p:cNvSpPr>
          <p:nvPr>
            <p:ph type="body" sz="quarter" idx="40" hasCustomPrompt="1"/>
          </p:nvPr>
        </p:nvSpPr>
        <p:spPr>
          <a:xfrm>
            <a:off x="504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31" name="Text Placeholder 7">
            <a:extLst>
              <a:ext uri="{FF2B5EF4-FFF2-40B4-BE49-F238E27FC236}">
                <a16:creationId xmlns:a16="http://schemas.microsoft.com/office/drawing/2014/main" id="{F250DD63-7D26-8708-0F97-69ED6268ABAD}"/>
              </a:ext>
            </a:extLst>
          </p:cNvPr>
          <p:cNvSpPr>
            <a:spLocks noGrp="1"/>
          </p:cNvSpPr>
          <p:nvPr>
            <p:ph type="body" sz="quarter" idx="41" hasCustomPrompt="1"/>
          </p:nvPr>
        </p:nvSpPr>
        <p:spPr>
          <a:xfrm>
            <a:off x="7308000" y="4007908"/>
            <a:ext cx="864000" cy="802800"/>
          </a:xfrm>
        </p:spPr>
        <p:txBody>
          <a:bodyPr>
            <a:noAutofit/>
          </a:bodyPr>
          <a:lstStyle>
            <a:lvl1pPr>
              <a:defRPr sz="5500">
                <a:solidFill>
                  <a:schemeClr val="bg1"/>
                </a:solidFill>
              </a:defRPr>
            </a:lvl1pPr>
          </a:lstStyle>
          <a:p>
            <a:pPr lvl="0"/>
            <a:r>
              <a:rPr lang="en-US"/>
              <a:t>00</a:t>
            </a:r>
          </a:p>
        </p:txBody>
      </p:sp>
      <p:sp>
        <p:nvSpPr>
          <p:cNvPr id="33" name="Text Placeholder 12">
            <a:extLst>
              <a:ext uri="{FF2B5EF4-FFF2-40B4-BE49-F238E27FC236}">
                <a16:creationId xmlns:a16="http://schemas.microsoft.com/office/drawing/2014/main" id="{1012031F-7EA3-AFD9-D474-A2364554B2BA}"/>
              </a:ext>
            </a:extLst>
          </p:cNvPr>
          <p:cNvSpPr>
            <a:spLocks noGrp="1"/>
          </p:cNvSpPr>
          <p:nvPr>
            <p:ph type="body" sz="quarter" idx="43" hasCustomPrompt="1"/>
          </p:nvPr>
        </p:nvSpPr>
        <p:spPr>
          <a:xfrm>
            <a:off x="7308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34" name="Text Placeholder 7">
            <a:extLst>
              <a:ext uri="{FF2B5EF4-FFF2-40B4-BE49-F238E27FC236}">
                <a16:creationId xmlns:a16="http://schemas.microsoft.com/office/drawing/2014/main" id="{19DDC5E6-A53E-07FB-660D-C87695D15348}"/>
              </a:ext>
            </a:extLst>
          </p:cNvPr>
          <p:cNvSpPr>
            <a:spLocks noGrp="1"/>
          </p:cNvSpPr>
          <p:nvPr>
            <p:ph type="body" sz="quarter" idx="44" hasCustomPrompt="1"/>
          </p:nvPr>
        </p:nvSpPr>
        <p:spPr>
          <a:xfrm>
            <a:off x="3906000" y="4007908"/>
            <a:ext cx="864000" cy="802800"/>
          </a:xfrm>
        </p:spPr>
        <p:txBody>
          <a:bodyPr>
            <a:noAutofit/>
          </a:bodyPr>
          <a:lstStyle>
            <a:lvl1pPr>
              <a:defRPr sz="5500">
                <a:solidFill>
                  <a:schemeClr val="bg1"/>
                </a:solidFill>
              </a:defRPr>
            </a:lvl1pPr>
          </a:lstStyle>
          <a:p>
            <a:pPr lvl="0"/>
            <a:r>
              <a:rPr lang="en-US"/>
              <a:t>00</a:t>
            </a:r>
          </a:p>
        </p:txBody>
      </p:sp>
      <p:sp>
        <p:nvSpPr>
          <p:cNvPr id="36" name="Text Placeholder 12">
            <a:extLst>
              <a:ext uri="{FF2B5EF4-FFF2-40B4-BE49-F238E27FC236}">
                <a16:creationId xmlns:a16="http://schemas.microsoft.com/office/drawing/2014/main" id="{724A704F-5B3C-645B-1C48-EAADF2818D7F}"/>
              </a:ext>
            </a:extLst>
          </p:cNvPr>
          <p:cNvSpPr>
            <a:spLocks noGrp="1"/>
          </p:cNvSpPr>
          <p:nvPr>
            <p:ph type="body" sz="quarter" idx="46" hasCustomPrompt="1"/>
          </p:nvPr>
        </p:nvSpPr>
        <p:spPr>
          <a:xfrm>
            <a:off x="3906000" y="4993170"/>
            <a:ext cx="2556000" cy="720000"/>
          </a:xfrm>
        </p:spPr>
        <p:txBody>
          <a:bodyPr>
            <a:normAutofit/>
          </a:bodyPr>
          <a:lstStyle>
            <a:lvl1pPr>
              <a:defRPr sz="1500">
                <a:solidFill>
                  <a:schemeClr val="bg1"/>
                </a:solidFill>
              </a:defRPr>
            </a:lvl1pPr>
          </a:lstStyle>
          <a:p>
            <a:pPr lvl="0"/>
            <a:r>
              <a:rPr lang="en-US"/>
              <a:t>Click to add section heading</a:t>
            </a:r>
          </a:p>
        </p:txBody>
      </p:sp>
      <p:sp>
        <p:nvSpPr>
          <p:cNvPr id="6" name="TextBox 5">
            <a:extLst>
              <a:ext uri="{FF2B5EF4-FFF2-40B4-BE49-F238E27FC236}">
                <a16:creationId xmlns:a16="http://schemas.microsoft.com/office/drawing/2014/main" id="{A1067405-5080-5FE3-62B8-224A9540B86C}"/>
              </a:ext>
            </a:extLst>
          </p:cNvPr>
          <p:cNvSpPr txBox="1"/>
          <p:nvPr userDrawn="1"/>
        </p:nvSpPr>
        <p:spPr>
          <a:xfrm>
            <a:off x="504000" y="6444000"/>
            <a:ext cx="900000" cy="138499"/>
          </a:xfrm>
          <a:prstGeom prst="rect">
            <a:avLst/>
          </a:prstGeom>
          <a:noFill/>
        </p:spPr>
        <p:txBody>
          <a:bodyPr wrap="square" lIns="0" tIns="0" rIns="0" bIns="0" rtlCol="0">
            <a:spAutoFit/>
          </a:bodyPr>
          <a:lstStyle/>
          <a:p>
            <a:r>
              <a:rPr lang="en-US" sz="900">
                <a:solidFill>
                  <a:schemeClr val="bg1"/>
                </a:solidFill>
              </a:rPr>
              <a:t>trioadvisory.com</a:t>
            </a:r>
          </a:p>
        </p:txBody>
      </p:sp>
      <p:pic>
        <p:nvPicPr>
          <p:cNvPr id="11" name="Graphic 10">
            <a:extLst>
              <a:ext uri="{FF2B5EF4-FFF2-40B4-BE49-F238E27FC236}">
                <a16:creationId xmlns:a16="http://schemas.microsoft.com/office/drawing/2014/main" id="{5BF543D9-2FB4-8315-A09B-607331B1C5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5" name="Footer Placeholder 4">
            <a:extLst>
              <a:ext uri="{FF2B5EF4-FFF2-40B4-BE49-F238E27FC236}">
                <a16:creationId xmlns:a16="http://schemas.microsoft.com/office/drawing/2014/main" id="{DC930C8E-20D6-5AE3-5B8D-974513792CD6}"/>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611973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genda Extended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022D-B238-D77A-32EB-C8B4A9220183}"/>
              </a:ext>
            </a:extLst>
          </p:cNvPr>
          <p:cNvSpPr>
            <a:spLocks noGrp="1"/>
          </p:cNvSpPr>
          <p:nvPr>
            <p:ph type="title"/>
          </p:nvPr>
        </p:nvSpPr>
        <p:spPr>
          <a:xfrm>
            <a:off x="504000" y="450000"/>
            <a:ext cx="9360000" cy="756000"/>
          </a:xfrm>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B58517D-CBCC-2130-BE6B-919C488D2AF4}"/>
              </a:ext>
            </a:extLst>
          </p:cNvPr>
          <p:cNvSpPr>
            <a:spLocks noGrp="1"/>
          </p:cNvSpPr>
          <p:nvPr>
            <p:ph type="sldNum" sz="quarter" idx="11"/>
          </p:nvPr>
        </p:nvSpPr>
        <p:spPr>
          <a:xfrm>
            <a:off x="11448000" y="6472594"/>
            <a:ext cx="252000" cy="126000"/>
          </a:xfrm>
          <a:prstGeom prst="rect">
            <a:avLst/>
          </a:prstGeom>
        </p:spPr>
        <p:txBody>
          <a:bodyPr/>
          <a:lstStyle>
            <a:lvl1pPr>
              <a:defRPr>
                <a:solidFill>
                  <a:schemeClr val="bg1"/>
                </a:solidFill>
              </a:defRPr>
            </a:lvl1pPr>
          </a:lstStyle>
          <a:p>
            <a:fld id="{99D84CA3-62F9-4F4C-975B-EF9022E8DB42}" type="slidenum">
              <a:rPr lang="en-US" smtClean="0"/>
              <a:pPr/>
              <a:t>‹#›</a:t>
            </a:fld>
            <a:endParaRPr lang="en-US"/>
          </a:p>
        </p:txBody>
      </p:sp>
      <p:sp>
        <p:nvSpPr>
          <p:cNvPr id="5" name="Text Placeholder 6">
            <a:extLst>
              <a:ext uri="{FF2B5EF4-FFF2-40B4-BE49-F238E27FC236}">
                <a16:creationId xmlns:a16="http://schemas.microsoft.com/office/drawing/2014/main" id="{694ACB46-96C1-3EBB-A817-DBC86A9C0341}"/>
              </a:ext>
            </a:extLst>
          </p:cNvPr>
          <p:cNvSpPr>
            <a:spLocks noGrp="1"/>
          </p:cNvSpPr>
          <p:nvPr>
            <p:ph type="body" sz="quarter" idx="14" hasCustomPrompt="1"/>
          </p:nvPr>
        </p:nvSpPr>
        <p:spPr>
          <a:xfrm>
            <a:off x="504000" y="2157603"/>
            <a:ext cx="4320000" cy="4047875"/>
          </a:xfrm>
        </p:spPr>
        <p:txBody>
          <a:bodyPr/>
          <a:lstStyle>
            <a:lvl1pPr marL="396000" indent="-396000">
              <a:spcBef>
                <a:spcPts val="600"/>
              </a:spcBef>
              <a:spcAft>
                <a:spcPts val="0"/>
              </a:spcAft>
              <a:buFont typeface="+mj-lt"/>
              <a:buAutoNum type="arabicPeriod"/>
              <a:defRPr sz="2000">
                <a:solidFill>
                  <a:schemeClr val="bg1"/>
                </a:solidFill>
              </a:defRPr>
            </a:lvl1pPr>
            <a:lvl2pPr marL="396000" indent="0">
              <a:spcBef>
                <a:spcPts val="0"/>
              </a:spcBef>
              <a:spcAft>
                <a:spcPts val="1200"/>
              </a:spcAft>
              <a:buNone/>
              <a:defRPr>
                <a:solidFill>
                  <a:schemeClr val="bg1"/>
                </a:solidFill>
              </a:defRPr>
            </a:lvl2pPr>
          </a:lstStyle>
          <a:p>
            <a:pPr lvl="0"/>
            <a:r>
              <a:rPr lang="en-US"/>
              <a:t>Click to add section heading</a:t>
            </a:r>
          </a:p>
          <a:p>
            <a:pPr lvl="1"/>
            <a:r>
              <a:rPr lang="en-US"/>
              <a:t>Second level</a:t>
            </a:r>
          </a:p>
        </p:txBody>
      </p:sp>
      <p:sp>
        <p:nvSpPr>
          <p:cNvPr id="6" name="Text Placeholder 6">
            <a:extLst>
              <a:ext uri="{FF2B5EF4-FFF2-40B4-BE49-F238E27FC236}">
                <a16:creationId xmlns:a16="http://schemas.microsoft.com/office/drawing/2014/main" id="{DA048A29-CA88-F5DB-C2A7-43F84148A30A}"/>
              </a:ext>
            </a:extLst>
          </p:cNvPr>
          <p:cNvSpPr>
            <a:spLocks noGrp="1"/>
          </p:cNvSpPr>
          <p:nvPr>
            <p:ph type="body" sz="quarter" idx="15" hasCustomPrompt="1"/>
          </p:nvPr>
        </p:nvSpPr>
        <p:spPr>
          <a:xfrm>
            <a:off x="5544000" y="2157603"/>
            <a:ext cx="4320000" cy="4047875"/>
          </a:xfrm>
        </p:spPr>
        <p:txBody>
          <a:bodyPr/>
          <a:lstStyle>
            <a:lvl1pPr marL="396000" indent="-396000">
              <a:spcBef>
                <a:spcPts val="600"/>
              </a:spcBef>
              <a:spcAft>
                <a:spcPts val="0"/>
              </a:spcAft>
              <a:buFont typeface="+mj-lt"/>
              <a:buAutoNum type="arabicPeriod"/>
              <a:defRPr sz="2000">
                <a:solidFill>
                  <a:schemeClr val="bg1"/>
                </a:solidFill>
              </a:defRPr>
            </a:lvl1pPr>
            <a:lvl2pPr marL="396000" indent="0">
              <a:spcBef>
                <a:spcPts val="0"/>
              </a:spcBef>
              <a:spcAft>
                <a:spcPts val="1200"/>
              </a:spcAft>
              <a:buNone/>
              <a:defRPr>
                <a:solidFill>
                  <a:schemeClr val="bg1"/>
                </a:solidFill>
              </a:defRPr>
            </a:lvl2pPr>
          </a:lstStyle>
          <a:p>
            <a:pPr lvl="0"/>
            <a:r>
              <a:rPr lang="en-US"/>
              <a:t>Click to add section heading</a:t>
            </a:r>
          </a:p>
          <a:p>
            <a:pPr lvl="1"/>
            <a:r>
              <a:rPr lang="en-US"/>
              <a:t>Second level</a:t>
            </a:r>
          </a:p>
        </p:txBody>
      </p:sp>
      <p:sp>
        <p:nvSpPr>
          <p:cNvPr id="8" name="TextBox 7">
            <a:extLst>
              <a:ext uri="{FF2B5EF4-FFF2-40B4-BE49-F238E27FC236}">
                <a16:creationId xmlns:a16="http://schemas.microsoft.com/office/drawing/2014/main" id="{7556FD47-B23F-40DA-D581-1839CA994048}"/>
              </a:ext>
            </a:extLst>
          </p:cNvPr>
          <p:cNvSpPr txBox="1"/>
          <p:nvPr userDrawn="1"/>
        </p:nvSpPr>
        <p:spPr>
          <a:xfrm>
            <a:off x="504000" y="6444000"/>
            <a:ext cx="900000" cy="138499"/>
          </a:xfrm>
          <a:prstGeom prst="rect">
            <a:avLst/>
          </a:prstGeom>
          <a:noFill/>
        </p:spPr>
        <p:txBody>
          <a:bodyPr wrap="square" lIns="0" tIns="0" rIns="0" bIns="0" rtlCol="0">
            <a:spAutoFit/>
          </a:bodyPr>
          <a:lstStyle/>
          <a:p>
            <a:r>
              <a:rPr lang="en-US" sz="900">
                <a:solidFill>
                  <a:schemeClr val="bg1"/>
                </a:solidFill>
              </a:rPr>
              <a:t>trioadvisory.com</a:t>
            </a:r>
          </a:p>
        </p:txBody>
      </p:sp>
      <p:pic>
        <p:nvPicPr>
          <p:cNvPr id="9" name="Graphic 8">
            <a:extLst>
              <a:ext uri="{FF2B5EF4-FFF2-40B4-BE49-F238E27FC236}">
                <a16:creationId xmlns:a16="http://schemas.microsoft.com/office/drawing/2014/main" id="{8668DFD0-4913-5BE9-3ED5-3C716EF981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4155" y="379924"/>
            <a:ext cx="535117" cy="327116"/>
          </a:xfrm>
          <a:prstGeom prst="rect">
            <a:avLst/>
          </a:prstGeom>
        </p:spPr>
      </p:pic>
      <p:sp>
        <p:nvSpPr>
          <p:cNvPr id="7" name="Footer Placeholder 4">
            <a:extLst>
              <a:ext uri="{FF2B5EF4-FFF2-40B4-BE49-F238E27FC236}">
                <a16:creationId xmlns:a16="http://schemas.microsoft.com/office/drawing/2014/main" id="{773080A4-D3A6-13C9-5727-EF97E0831DBE}"/>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bg1"/>
                </a:solidFill>
              </a:rPr>
              <a:t>© Copyright 2024 Trio</a:t>
            </a:r>
          </a:p>
        </p:txBody>
      </p:sp>
    </p:spTree>
    <p:extLst>
      <p:ext uri="{BB962C8B-B14F-4D97-AF65-F5344CB8AC3E}">
        <p14:creationId xmlns:p14="http://schemas.microsoft.com/office/powerpoint/2010/main" val="300279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1942-2AA8-DA86-748A-5B66E9244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5B243-5370-7A8C-0B62-A76B68C91F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3EE481F-90B0-2510-B802-25E88D2C4BAE}"/>
              </a:ext>
            </a:extLst>
          </p:cNvPr>
          <p:cNvSpPr>
            <a:spLocks noGrp="1"/>
          </p:cNvSpPr>
          <p:nvPr>
            <p:ph type="sldNum" sz="quarter" idx="12"/>
          </p:nvPr>
        </p:nvSpPr>
        <p:spPr>
          <a:xfrm>
            <a:off x="11448000" y="6472594"/>
            <a:ext cx="252000" cy="126000"/>
          </a:xfrm>
          <a:prstGeom prst="rect">
            <a:avLst/>
          </a:prstGeom>
        </p:spPr>
        <p:txBody>
          <a:bodyPr/>
          <a:lstStyle/>
          <a:p>
            <a:fld id="{99D84CA3-62F9-4F4C-975B-EF9022E8DB42}" type="slidenum">
              <a:rPr lang="en-US" smtClean="0"/>
              <a:t>‹#›</a:t>
            </a:fld>
            <a:endParaRPr lang="en-US"/>
          </a:p>
        </p:txBody>
      </p:sp>
    </p:spTree>
    <p:extLst>
      <p:ext uri="{BB962C8B-B14F-4D97-AF65-F5344CB8AC3E}">
        <p14:creationId xmlns:p14="http://schemas.microsoft.com/office/powerpoint/2010/main" val="1200192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8" Type="http://schemas.openxmlformats.org/officeDocument/2006/relationships/image" Target="../media/image16.svg"/><Relationship Id="rId5" Type="http://schemas.openxmlformats.org/officeDocument/2006/relationships/slideLayout" Target="../slideLayouts/slideLayout37.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theme" Target="../theme/theme3.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image" Target="../media/image15.png"/><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theme" Target="../theme/theme4.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5.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CB6EA-1FB2-1D7A-6276-D9FF404AD45D}"/>
              </a:ext>
            </a:extLst>
          </p:cNvPr>
          <p:cNvSpPr>
            <a:spLocks noGrp="1"/>
          </p:cNvSpPr>
          <p:nvPr>
            <p:ph type="title"/>
          </p:nvPr>
        </p:nvSpPr>
        <p:spPr>
          <a:xfrm>
            <a:off x="504000" y="450000"/>
            <a:ext cx="9360000" cy="7560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61B982F-A3E2-73B3-1EEC-ADF79C9F4B9C}"/>
              </a:ext>
            </a:extLst>
          </p:cNvPr>
          <p:cNvSpPr>
            <a:spLocks noGrp="1"/>
          </p:cNvSpPr>
          <p:nvPr>
            <p:ph type="body" idx="1"/>
          </p:nvPr>
        </p:nvSpPr>
        <p:spPr>
          <a:xfrm>
            <a:off x="504000" y="2158849"/>
            <a:ext cx="9360000" cy="4032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CE902B-1921-8DC7-B978-A355B376A126}"/>
              </a:ext>
            </a:extLst>
          </p:cNvPr>
          <p:cNvSpPr>
            <a:spLocks noGrp="1"/>
          </p:cNvSpPr>
          <p:nvPr>
            <p:ph type="sldNum" sz="quarter" idx="4"/>
          </p:nvPr>
        </p:nvSpPr>
        <p:spPr>
          <a:xfrm>
            <a:off x="11448000" y="6472594"/>
            <a:ext cx="252000" cy="126000"/>
          </a:xfrm>
          <a:prstGeom prst="rect">
            <a:avLst/>
          </a:prstGeom>
        </p:spPr>
        <p:txBody>
          <a:bodyPr vert="horz" lIns="0" tIns="0" rIns="0" bIns="0" rtlCol="0" anchor="t" anchorCtr="0"/>
          <a:lstStyle>
            <a:lvl1pPr algn="r">
              <a:defRPr sz="700">
                <a:solidFill>
                  <a:schemeClr val="tx2"/>
                </a:solidFill>
              </a:defRPr>
            </a:lvl1pPr>
          </a:lstStyle>
          <a:p>
            <a:fld id="{99D84CA3-62F9-4F4C-975B-EF9022E8DB42}" type="slidenum">
              <a:rPr lang="en-US" smtClean="0"/>
              <a:pPr/>
              <a:t>‹#›</a:t>
            </a:fld>
            <a:endParaRPr lang="en-US"/>
          </a:p>
        </p:txBody>
      </p:sp>
      <p:sp>
        <p:nvSpPr>
          <p:cNvPr id="12" name="Footer Placeholder 4">
            <a:extLst>
              <a:ext uri="{FF2B5EF4-FFF2-40B4-BE49-F238E27FC236}">
                <a16:creationId xmlns:a16="http://schemas.microsoft.com/office/drawing/2014/main" id="{22B0972A-8BAD-0680-046A-B8840CA7BD0E}"/>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142033292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4" r:id="rId4"/>
    <p:sldLayoutId id="2147483675" r:id="rId5"/>
    <p:sldLayoutId id="2147483676" r:id="rId6"/>
    <p:sldLayoutId id="2147483677" r:id="rId7"/>
    <p:sldLayoutId id="2147483665" r:id="rId8"/>
    <p:sldLayoutId id="2147483667" r:id="rId9"/>
    <p:sldLayoutId id="2147483668" r:id="rId10"/>
    <p:sldLayoutId id="2147483669" r:id="rId11"/>
    <p:sldLayoutId id="2147483650" r:id="rId12"/>
    <p:sldLayoutId id="2147483652" r:id="rId13"/>
    <p:sldLayoutId id="2147483664" r:id="rId14"/>
    <p:sldLayoutId id="2147483680" r:id="rId15"/>
    <p:sldLayoutId id="2147483678" r:id="rId16"/>
    <p:sldLayoutId id="2147483679" r:id="rId17"/>
    <p:sldLayoutId id="2147483681" r:id="rId18"/>
    <p:sldLayoutId id="2147483693" r:id="rId19"/>
    <p:sldLayoutId id="2147483694" r:id="rId20"/>
    <p:sldLayoutId id="2147483682" r:id="rId21"/>
    <p:sldLayoutId id="2147483684" r:id="rId22"/>
    <p:sldLayoutId id="2147483654" r:id="rId23"/>
    <p:sldLayoutId id="2147483655" r:id="rId24"/>
    <p:sldLayoutId id="2147483651" r:id="rId25"/>
    <p:sldLayoutId id="2147483687" r:id="rId26"/>
    <p:sldLayoutId id="2147483690" r:id="rId27"/>
    <p:sldLayoutId id="2147483689" r:id="rId28"/>
    <p:sldLayoutId id="2147483685" r:id="rId29"/>
    <p:sldLayoutId id="2147483686" r:id="rId30"/>
  </p:sldLayoutIdLst>
  <p:hf sldNum="0" hdr="0" ftr="0"/>
  <p:txStyles>
    <p:titleStyle>
      <a:lvl1pPr algn="l" defTabSz="914400" rtl="0" eaLnBrk="1" latinLnBrk="0" hangingPunct="1">
        <a:lnSpc>
          <a:spcPct val="95000"/>
        </a:lnSpc>
        <a:spcBef>
          <a:spcPct val="0"/>
        </a:spcBef>
        <a:buNone/>
        <a:defRPr sz="2500" kern="1200" spc="-2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400" kern="1200" spc="-10" baseline="0">
          <a:solidFill>
            <a:schemeClr val="tx1"/>
          </a:solidFill>
          <a:latin typeface="+mn-lt"/>
          <a:ea typeface="+mn-ea"/>
          <a:cs typeface="+mn-cs"/>
        </a:defRPr>
      </a:lvl1pPr>
      <a:lvl2pPr marL="162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2pPr>
      <a:lvl3pPr marL="432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3pPr>
      <a:lvl4pPr marL="864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4pPr>
      <a:lvl5pPr marL="1296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CB6EA-1FB2-1D7A-6276-D9FF404AD45D}"/>
              </a:ext>
            </a:extLst>
          </p:cNvPr>
          <p:cNvSpPr>
            <a:spLocks noGrp="1"/>
          </p:cNvSpPr>
          <p:nvPr>
            <p:ph type="title"/>
          </p:nvPr>
        </p:nvSpPr>
        <p:spPr>
          <a:xfrm>
            <a:off x="504000" y="450000"/>
            <a:ext cx="9360000" cy="7560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61B982F-A3E2-73B3-1EEC-ADF79C9F4B9C}"/>
              </a:ext>
            </a:extLst>
          </p:cNvPr>
          <p:cNvSpPr>
            <a:spLocks noGrp="1"/>
          </p:cNvSpPr>
          <p:nvPr>
            <p:ph type="body" idx="1"/>
          </p:nvPr>
        </p:nvSpPr>
        <p:spPr>
          <a:xfrm>
            <a:off x="504000" y="2158850"/>
            <a:ext cx="9360000" cy="4032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CE902B-1921-8DC7-B978-A355B376A126}"/>
              </a:ext>
            </a:extLst>
          </p:cNvPr>
          <p:cNvSpPr>
            <a:spLocks noGrp="1"/>
          </p:cNvSpPr>
          <p:nvPr>
            <p:ph type="sldNum" sz="quarter" idx="4"/>
          </p:nvPr>
        </p:nvSpPr>
        <p:spPr>
          <a:xfrm>
            <a:off x="11448000" y="6472800"/>
            <a:ext cx="252000" cy="126000"/>
          </a:xfrm>
          <a:prstGeom prst="rect">
            <a:avLst/>
          </a:prstGeom>
        </p:spPr>
        <p:txBody>
          <a:bodyPr vert="horz" lIns="0" tIns="0" rIns="0" bIns="0" rtlCol="0" anchor="t" anchorCtr="0"/>
          <a:lstStyle>
            <a:lvl1pPr algn="r">
              <a:defRPr sz="700">
                <a:solidFill>
                  <a:schemeClr val="tx2"/>
                </a:solidFill>
              </a:defRPr>
            </a:lvl1pPr>
          </a:lstStyle>
          <a:p>
            <a:fld id="{99D84CA3-62F9-4F4C-975B-EF9022E8DB42}" type="slidenum">
              <a:rPr lang="en-US" smtClean="0"/>
              <a:pPr/>
              <a:t>‹#›</a:t>
            </a:fld>
            <a:endParaRPr lang="en-US"/>
          </a:p>
        </p:txBody>
      </p:sp>
      <p:sp>
        <p:nvSpPr>
          <p:cNvPr id="4" name="Footer Placeholder 4">
            <a:extLst>
              <a:ext uri="{FF2B5EF4-FFF2-40B4-BE49-F238E27FC236}">
                <a16:creationId xmlns:a16="http://schemas.microsoft.com/office/drawing/2014/main" id="{8010699A-226E-9678-E692-15BDF0BCB5BA}"/>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164395280"/>
      </p:ext>
    </p:extLst>
  </p:cSld>
  <p:clrMap bg1="lt1" tx1="dk1" bg2="lt2" tx2="dk2" accent1="accent1" accent2="accent2" accent3="accent3" accent4="accent4" accent5="accent5" accent6="accent6" hlink="hlink" folHlink="folHlink"/>
  <p:sldLayoutIdLst>
    <p:sldLayoutId id="2147483691" r:id="rId1"/>
    <p:sldLayoutId id="2147483692" r:id="rId2"/>
  </p:sldLayoutIdLst>
  <p:hf sldNum="0" hdr="0" ftr="0"/>
  <p:txStyles>
    <p:titleStyle>
      <a:lvl1pPr algn="l" defTabSz="914400" rtl="0" eaLnBrk="1" latinLnBrk="0" hangingPunct="1">
        <a:lnSpc>
          <a:spcPct val="95000"/>
        </a:lnSpc>
        <a:spcBef>
          <a:spcPct val="0"/>
        </a:spcBef>
        <a:buNone/>
        <a:defRPr lang="en-US" sz="2500" kern="1200" spc="-20" baseline="0" dirty="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lang="en-US" sz="1400" kern="1200" spc="-10" baseline="0" dirty="0">
          <a:solidFill>
            <a:schemeClr val="tx1"/>
          </a:solidFill>
          <a:latin typeface="+mn-lt"/>
          <a:ea typeface="+mn-ea"/>
          <a:cs typeface="+mn-cs"/>
        </a:defRPr>
      </a:lvl1pPr>
      <a:lvl2pPr marL="162000" indent="-162000" algn="l" defTabSz="914400" rtl="0" eaLnBrk="1" latinLnBrk="0" hangingPunct="1">
        <a:lnSpc>
          <a:spcPct val="100000"/>
        </a:lnSpc>
        <a:spcBef>
          <a:spcPts val="200"/>
        </a:spcBef>
        <a:buFont typeface="Arial" panose="020B0604020202020204" pitchFamily="34" charset="0"/>
        <a:buChar char="•"/>
        <a:defRPr lang="en-US" sz="1400" kern="1200" spc="-10" baseline="0" dirty="0">
          <a:solidFill>
            <a:schemeClr val="tx1"/>
          </a:solidFill>
          <a:latin typeface="+mn-lt"/>
          <a:ea typeface="+mn-ea"/>
          <a:cs typeface="+mn-cs"/>
        </a:defRPr>
      </a:lvl2pPr>
      <a:lvl3pPr marL="432000" indent="-162000" algn="l" defTabSz="914400" rtl="0" eaLnBrk="1" latinLnBrk="0" hangingPunct="1">
        <a:lnSpc>
          <a:spcPct val="100000"/>
        </a:lnSpc>
        <a:spcBef>
          <a:spcPts val="200"/>
        </a:spcBef>
        <a:buFont typeface="Arial" panose="020B0604020202020204" pitchFamily="34" charset="0"/>
        <a:buChar char="•"/>
        <a:defRPr lang="en-US" sz="1400" kern="1200" spc="-10" baseline="0" dirty="0">
          <a:solidFill>
            <a:schemeClr val="tx1"/>
          </a:solidFill>
          <a:latin typeface="+mn-lt"/>
          <a:ea typeface="+mn-ea"/>
          <a:cs typeface="+mn-cs"/>
        </a:defRPr>
      </a:lvl3pPr>
      <a:lvl4pPr marL="864000" indent="-162000" algn="l" defTabSz="914400" rtl="0" eaLnBrk="1" latinLnBrk="0" hangingPunct="1">
        <a:lnSpc>
          <a:spcPct val="100000"/>
        </a:lnSpc>
        <a:spcBef>
          <a:spcPts val="200"/>
        </a:spcBef>
        <a:buFont typeface="Arial" panose="020B0604020202020204" pitchFamily="34" charset="0"/>
        <a:buChar char="-"/>
        <a:defRPr lang="en-US" sz="1400" kern="1200" spc="-10" baseline="0" dirty="0">
          <a:solidFill>
            <a:schemeClr val="tx1"/>
          </a:solidFill>
          <a:latin typeface="+mn-lt"/>
          <a:ea typeface="+mn-ea"/>
          <a:cs typeface="+mn-cs"/>
        </a:defRPr>
      </a:lvl4pPr>
      <a:lvl5pPr marL="1296000" indent="-162000" algn="l" defTabSz="914400" rtl="0" eaLnBrk="1" latinLnBrk="0" hangingPunct="1">
        <a:lnSpc>
          <a:spcPct val="100000"/>
        </a:lnSpc>
        <a:spcBef>
          <a:spcPts val="200"/>
        </a:spcBef>
        <a:buFont typeface="Arial" panose="020B0604020202020204" pitchFamily="34" charset="0"/>
        <a:buChar char="•"/>
        <a:defRPr lang="en-US" sz="1400" kern="1200" spc="-1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4">
            <a:extLst>
              <a:ext uri="{FF2B5EF4-FFF2-40B4-BE49-F238E27FC236}">
                <a16:creationId xmlns:a16="http://schemas.microsoft.com/office/drawing/2014/main" id="{38E43FA5-529C-9941-BC41-73171C9066EB}"/>
              </a:ext>
            </a:extLst>
          </p:cNvPr>
          <p:cNvSpPr>
            <a:spLocks noGrp="1"/>
          </p:cNvSpPr>
          <p:nvPr>
            <p:ph type="title"/>
          </p:nvPr>
        </p:nvSpPr>
        <p:spPr>
          <a:xfrm>
            <a:off x="609600" y="758952"/>
            <a:ext cx="10972800" cy="932688"/>
          </a:xfrm>
          <a:prstGeom prst="rect">
            <a:avLst/>
          </a:prstGeom>
        </p:spPr>
        <p:txBody>
          <a:bodyPr vert="horz" wrap="square"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4C49801-BF76-C541-87EA-5FA7D86A5009}"/>
              </a:ext>
            </a:extLst>
          </p:cNvPr>
          <p:cNvSpPr>
            <a:spLocks noGrp="1"/>
          </p:cNvSpPr>
          <p:nvPr>
            <p:ph type="body" idx="1"/>
          </p:nvPr>
        </p:nvSpPr>
        <p:spPr>
          <a:xfrm>
            <a:off x="609600" y="1825625"/>
            <a:ext cx="109727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E9D49739-12AF-40FA-90B7-6D8ADB050726}"/>
              </a:ext>
            </a:extLst>
          </p:cNvPr>
          <p:cNvSpPr txBox="1"/>
          <p:nvPr userDrawn="1"/>
        </p:nvSpPr>
        <p:spPr>
          <a:xfrm>
            <a:off x="609600" y="6422269"/>
            <a:ext cx="721351" cy="123111"/>
          </a:xfrm>
          <a:prstGeom prst="rect">
            <a:avLst/>
          </a:prstGeom>
          <a:noFill/>
        </p:spPr>
        <p:txBody>
          <a:bodyPr wrap="none" lIns="0" tIns="0" rIns="0" bIns="0" rtlCol="0">
            <a:spAutoFit/>
          </a:bodyPr>
          <a:lstStyle/>
          <a:p>
            <a:r>
              <a:rPr lang="en-US" sz="800" b="1">
                <a:solidFill>
                  <a:schemeClr val="tx2"/>
                </a:solidFill>
              </a:rPr>
              <a:t>Edison Energy</a:t>
            </a:r>
          </a:p>
        </p:txBody>
      </p:sp>
      <p:sp>
        <p:nvSpPr>
          <p:cNvPr id="11" name="TextBox 10">
            <a:extLst>
              <a:ext uri="{FF2B5EF4-FFF2-40B4-BE49-F238E27FC236}">
                <a16:creationId xmlns:a16="http://schemas.microsoft.com/office/drawing/2014/main" id="{B98CDF65-16DD-9B43-B014-5498F2B6CE0C}"/>
              </a:ext>
            </a:extLst>
          </p:cNvPr>
          <p:cNvSpPr txBox="1"/>
          <p:nvPr userDrawn="1"/>
        </p:nvSpPr>
        <p:spPr>
          <a:xfrm>
            <a:off x="11339783" y="6422269"/>
            <a:ext cx="257055"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FA7BFEE6-8C8A-B84A-B79A-050B7315665F}" type="slidenum">
              <a:rPr lang="en-US" sz="800" b="1" smtClean="0">
                <a:solidFill>
                  <a:schemeClr val="tx2"/>
                </a:solidFill>
              </a:rPr>
              <a:t>‹#›</a:t>
            </a:fld>
            <a:endParaRPr lang="en-US" sz="800" b="1">
              <a:solidFill>
                <a:schemeClr val="tx2"/>
              </a:solidFill>
            </a:endParaRPr>
          </a:p>
        </p:txBody>
      </p:sp>
      <p:pic>
        <p:nvPicPr>
          <p:cNvPr id="26" name="Picture 25">
            <a:extLst>
              <a:ext uri="{FF2B5EF4-FFF2-40B4-BE49-F238E27FC236}">
                <a16:creationId xmlns:a16="http://schemas.microsoft.com/office/drawing/2014/main" id="{1CA4067E-463E-B54A-AAEC-EA83E0EC0E0A}"/>
              </a:ext>
            </a:extLst>
          </p:cNvPr>
          <p:cNvPicPr>
            <a:picLocks noChangeAspect="1"/>
          </p:cNvPicPr>
          <p:nvPr userDrawn="1"/>
        </p:nvPicPr>
        <p:blipFill>
          <a:blip r:embed="rId57">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11092878" y="6374507"/>
            <a:ext cx="228600" cy="228600"/>
          </a:xfrm>
          <a:prstGeom prst="rect">
            <a:avLst/>
          </a:prstGeom>
        </p:spPr>
      </p:pic>
      <p:sp>
        <p:nvSpPr>
          <p:cNvPr id="30" name="TextBox 29">
            <a:extLst>
              <a:ext uri="{FF2B5EF4-FFF2-40B4-BE49-F238E27FC236}">
                <a16:creationId xmlns:a16="http://schemas.microsoft.com/office/drawing/2014/main" id="{C46119B3-D702-BC44-A015-85E9447C23E7}"/>
              </a:ext>
            </a:extLst>
          </p:cNvPr>
          <p:cNvSpPr txBox="1"/>
          <p:nvPr userDrawn="1"/>
        </p:nvSpPr>
        <p:spPr>
          <a:xfrm>
            <a:off x="9784080" y="6422269"/>
            <a:ext cx="1141412"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1">
                <a:solidFill>
                  <a:schemeClr val="tx2"/>
                </a:solidFill>
              </a:rPr>
              <a:t>EdisonEnergy.com</a:t>
            </a:r>
          </a:p>
        </p:txBody>
      </p:sp>
      <p:sp>
        <p:nvSpPr>
          <p:cNvPr id="12" name="Google Shape;13;p26">
            <a:extLst>
              <a:ext uri="{FF2B5EF4-FFF2-40B4-BE49-F238E27FC236}">
                <a16:creationId xmlns:a16="http://schemas.microsoft.com/office/drawing/2014/main" id="{4DDCB657-345B-0846-8868-F19907517DCE}"/>
              </a:ext>
            </a:extLst>
          </p:cNvPr>
          <p:cNvSpPr txBox="1"/>
          <p:nvPr userDrawn="1"/>
        </p:nvSpPr>
        <p:spPr>
          <a:xfrm rot="16200000">
            <a:off x="-2038465" y="4294558"/>
            <a:ext cx="4399493" cy="89451"/>
          </a:xfrm>
          <a:prstGeom prst="rect">
            <a:avLst/>
          </a:prstGeom>
          <a:noFill/>
          <a:ln>
            <a:noFill/>
          </a:ln>
        </p:spPr>
        <p:txBody>
          <a:bodyPr spcFirstLastPara="1" wrap="square" lIns="0" tIns="0" rIns="0" bIns="0" anchor="t" anchorCtr="0">
            <a:noAutofit/>
          </a:bodyPr>
          <a:lstStyle/>
          <a:p>
            <a:pPr marL="10583" marR="0" lvl="0" indent="0" algn="l" rtl="0">
              <a:lnSpc>
                <a:spcPct val="109764"/>
              </a:lnSpc>
              <a:spcBef>
                <a:spcPts val="0"/>
              </a:spcBef>
              <a:spcAft>
                <a:spcPts val="0"/>
              </a:spcAft>
              <a:buNone/>
            </a:pPr>
            <a:r>
              <a:rPr lang="en-US" sz="700" i="1">
                <a:solidFill>
                  <a:schemeClr val="bg1">
                    <a:lumMod val="85000"/>
                  </a:schemeClr>
                </a:solidFill>
                <a:latin typeface="+mn-lt"/>
                <a:ea typeface="Arial"/>
                <a:cs typeface="Arial"/>
                <a:sym typeface="Arial"/>
              </a:rPr>
              <a:t>© Edison Energy. Proprietary and Confidential.</a:t>
            </a:r>
            <a:endParaRPr sz="700" i="1">
              <a:solidFill>
                <a:schemeClr val="bg1">
                  <a:lumMod val="85000"/>
                </a:schemeClr>
              </a:solidFill>
            </a:endParaRPr>
          </a:p>
        </p:txBody>
      </p:sp>
    </p:spTree>
    <p:extLst>
      <p:ext uri="{BB962C8B-B14F-4D97-AF65-F5344CB8AC3E}">
        <p14:creationId xmlns:p14="http://schemas.microsoft.com/office/powerpoint/2010/main" val="26006928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1000"/>
        </a:spcBef>
        <a:spcAft>
          <a:spcPts val="500"/>
        </a:spcAft>
        <a:buClr>
          <a:schemeClr val="tx1"/>
        </a:buClr>
        <a:buSzPct val="110000"/>
        <a:buFont typeface="Arial" panose="020B0604020202020204" pitchFamily="34" charset="0"/>
        <a:buChar char="•"/>
        <a:defRPr sz="1400" kern="1200">
          <a:solidFill>
            <a:schemeClr val="tx1"/>
          </a:solidFill>
          <a:latin typeface="+mn-lt"/>
          <a:ea typeface="+mn-ea"/>
          <a:cs typeface="+mn-cs"/>
        </a:defRPr>
      </a:lvl1pPr>
      <a:lvl2pPr marL="365760" indent="-182880" algn="l" defTabSz="914400" rtl="0" eaLnBrk="1" latinLnBrk="0" hangingPunct="1">
        <a:lnSpc>
          <a:spcPct val="100000"/>
        </a:lnSpc>
        <a:spcBef>
          <a:spcPts val="500"/>
        </a:spcBef>
        <a:spcAft>
          <a:spcPts val="500"/>
        </a:spcAft>
        <a:buClr>
          <a:schemeClr val="tx1"/>
        </a:buClr>
        <a:buSzPct val="110000"/>
        <a:buFont typeface="Arial" panose="020B0604020202020204" pitchFamily="34" charset="0"/>
        <a:buChar char="•"/>
        <a:defRPr sz="1400" kern="1200">
          <a:solidFill>
            <a:schemeClr val="tx1"/>
          </a:solidFill>
          <a:latin typeface="+mn-lt"/>
          <a:ea typeface="+mn-ea"/>
          <a:cs typeface="+mn-cs"/>
        </a:defRPr>
      </a:lvl2pPr>
      <a:lvl3pPr marL="548640" indent="-182880" algn="l" defTabSz="914400" rtl="0" eaLnBrk="1" latinLnBrk="0" hangingPunct="1">
        <a:lnSpc>
          <a:spcPct val="100000"/>
        </a:lnSpc>
        <a:spcBef>
          <a:spcPts val="500"/>
        </a:spcBef>
        <a:spcAft>
          <a:spcPts val="500"/>
        </a:spcAft>
        <a:buClr>
          <a:schemeClr val="tx1"/>
        </a:buClr>
        <a:buSzPct val="110000"/>
        <a:buFont typeface="Arial" panose="020B0604020202020204" pitchFamily="34" charset="0"/>
        <a:buChar char="•"/>
        <a:defRPr sz="1400" kern="1200">
          <a:solidFill>
            <a:schemeClr val="tx1"/>
          </a:solidFill>
          <a:latin typeface="+mn-lt"/>
          <a:ea typeface="+mn-ea"/>
          <a:cs typeface="+mn-cs"/>
        </a:defRPr>
      </a:lvl3pPr>
      <a:lvl4pPr marL="731520" indent="-182880" algn="l" defTabSz="914400" rtl="0" eaLnBrk="1" latinLnBrk="0" hangingPunct="1">
        <a:lnSpc>
          <a:spcPct val="100000"/>
        </a:lnSpc>
        <a:spcBef>
          <a:spcPts val="500"/>
        </a:spcBef>
        <a:spcAft>
          <a:spcPts val="500"/>
        </a:spcAft>
        <a:buClr>
          <a:schemeClr val="tx1"/>
        </a:buClr>
        <a:buSzPct val="110000"/>
        <a:buFont typeface="Arial" panose="020B0604020202020204" pitchFamily="34" charset="0"/>
        <a:buChar char="•"/>
        <a:defRPr sz="1400" kern="1200">
          <a:solidFill>
            <a:schemeClr val="tx1"/>
          </a:solidFill>
          <a:latin typeface="+mn-lt"/>
          <a:ea typeface="+mn-ea"/>
          <a:cs typeface="+mn-cs"/>
        </a:defRPr>
      </a:lvl4pPr>
      <a:lvl5pPr marL="914400" indent="-182880" algn="l" defTabSz="914400" rtl="0" eaLnBrk="1" latinLnBrk="0" hangingPunct="1">
        <a:lnSpc>
          <a:spcPct val="100000"/>
        </a:lnSpc>
        <a:spcBef>
          <a:spcPts val="500"/>
        </a:spcBef>
        <a:spcAft>
          <a:spcPts val="500"/>
        </a:spcAft>
        <a:buClr>
          <a:schemeClr val="tx1"/>
        </a:buClr>
        <a:buSzPct val="11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2160">
          <p15:clr>
            <a:srgbClr val="F26B43"/>
          </p15:clr>
        </p15:guide>
        <p15:guide id="4" orient="horz" pos="4104">
          <p15:clr>
            <a:srgbClr val="F26B43"/>
          </p15:clr>
        </p15:guide>
        <p15:guide id="5" orient="horz" pos="229">
          <p15:clr>
            <a:srgbClr val="F26B43"/>
          </p15:clr>
        </p15:guide>
        <p15:guide id="6" orient="horz" pos="477">
          <p15:clr>
            <a:srgbClr val="F26B43"/>
          </p15:clr>
        </p15:guide>
        <p15:guide id="7" orient="horz" pos="1063">
          <p15:clr>
            <a:srgbClr val="F26B43"/>
          </p15:clr>
        </p15:guide>
        <p15:guide id="8" orient="horz" pos="1147">
          <p15:clr>
            <a:srgbClr val="F26B43"/>
          </p15:clr>
        </p15:guide>
        <p15:guide id="9" orient="horz" pos="3888">
          <p15:clr>
            <a:srgbClr val="F26B43"/>
          </p15:clr>
        </p15:guide>
        <p15:guide id="10" pos="4846">
          <p15:clr>
            <a:srgbClr val="F26B43"/>
          </p15:clr>
        </p15:guide>
        <p15:guide id="11" orient="horz" pos="2260">
          <p15:clr>
            <a:srgbClr val="F26B43"/>
          </p15:clr>
        </p15:guide>
        <p15:guide id="12" pos="3840">
          <p15:clr>
            <a:srgbClr val="F26B43"/>
          </p15:clr>
        </p15:guide>
        <p15:guide id="13" pos="4126">
          <p15:clr>
            <a:srgbClr val="F26B43"/>
          </p15:clr>
        </p15:guide>
        <p15:guide id="14" pos="3550">
          <p15:clr>
            <a:srgbClr val="F26B43"/>
          </p15:clr>
        </p15:guide>
        <p15:guide id="15" orient="horz" pos="452">
          <p15:clr>
            <a:srgbClr val="F26B43"/>
          </p15:clr>
        </p15:guide>
        <p15:guide id="16" pos="2831">
          <p15:clr>
            <a:srgbClr val="F26B43"/>
          </p15:clr>
        </p15:guide>
        <p15:guide id="17" pos="2975">
          <p15:clr>
            <a:srgbClr val="F26B43"/>
          </p15:clr>
        </p15:guide>
        <p15:guide id="18" pos="3144">
          <p15:clr>
            <a:srgbClr val="F26B43"/>
          </p15:clr>
        </p15:guide>
        <p15:guide id="19" pos="903">
          <p15:clr>
            <a:srgbClr val="F26B43"/>
          </p15:clr>
        </p15:guide>
        <p15:guide id="20" pos="7233">
          <p15:clr>
            <a:srgbClr val="F26B43"/>
          </p15:clr>
        </p15:guide>
        <p15:guide id="21" pos="7134">
          <p15:clr>
            <a:srgbClr val="F26B43"/>
          </p15:clr>
        </p15:guide>
        <p15:guide id="22" pos="1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CB6EA-1FB2-1D7A-6276-D9FF404AD45D}"/>
              </a:ext>
            </a:extLst>
          </p:cNvPr>
          <p:cNvSpPr>
            <a:spLocks noGrp="1"/>
          </p:cNvSpPr>
          <p:nvPr>
            <p:ph type="title"/>
          </p:nvPr>
        </p:nvSpPr>
        <p:spPr>
          <a:xfrm>
            <a:off x="504000" y="450000"/>
            <a:ext cx="9360000" cy="7560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61B982F-A3E2-73B3-1EEC-ADF79C9F4B9C}"/>
              </a:ext>
            </a:extLst>
          </p:cNvPr>
          <p:cNvSpPr>
            <a:spLocks noGrp="1"/>
          </p:cNvSpPr>
          <p:nvPr>
            <p:ph type="body" idx="1"/>
          </p:nvPr>
        </p:nvSpPr>
        <p:spPr>
          <a:xfrm>
            <a:off x="504000" y="2158849"/>
            <a:ext cx="9360000" cy="4032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CE902B-1921-8DC7-B978-A355B376A126}"/>
              </a:ext>
            </a:extLst>
          </p:cNvPr>
          <p:cNvSpPr>
            <a:spLocks noGrp="1"/>
          </p:cNvSpPr>
          <p:nvPr>
            <p:ph type="sldNum" sz="quarter" idx="4"/>
          </p:nvPr>
        </p:nvSpPr>
        <p:spPr>
          <a:xfrm>
            <a:off x="11448000" y="6472594"/>
            <a:ext cx="252000" cy="126000"/>
          </a:xfrm>
          <a:prstGeom prst="rect">
            <a:avLst/>
          </a:prstGeom>
        </p:spPr>
        <p:txBody>
          <a:bodyPr vert="horz" lIns="0" tIns="0" rIns="0" bIns="0" rtlCol="0" anchor="t" anchorCtr="0"/>
          <a:lstStyle>
            <a:lvl1pPr algn="r">
              <a:defRPr sz="700">
                <a:solidFill>
                  <a:schemeClr val="tx2"/>
                </a:solidFill>
              </a:defRPr>
            </a:lvl1pPr>
          </a:lstStyle>
          <a:p>
            <a:fld id="{99D84CA3-62F9-4F4C-975B-EF9022E8DB42}" type="slidenum">
              <a:rPr lang="en-US" smtClean="0"/>
              <a:pPr/>
              <a:t>‹#›</a:t>
            </a:fld>
            <a:endParaRPr lang="en-US"/>
          </a:p>
        </p:txBody>
      </p:sp>
      <p:sp>
        <p:nvSpPr>
          <p:cNvPr id="12" name="Footer Placeholder 4">
            <a:extLst>
              <a:ext uri="{FF2B5EF4-FFF2-40B4-BE49-F238E27FC236}">
                <a16:creationId xmlns:a16="http://schemas.microsoft.com/office/drawing/2014/main" id="{22B0972A-8BAD-0680-046A-B8840CA7BD0E}"/>
              </a:ext>
            </a:extLst>
          </p:cNvPr>
          <p:cNvSpPr txBox="1">
            <a:spLocks/>
          </p:cNvSpPr>
          <p:nvPr userDrawn="1"/>
        </p:nvSpPr>
        <p:spPr>
          <a:xfrm>
            <a:off x="9906000" y="6475378"/>
            <a:ext cx="1074000" cy="12600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a:solidFill>
                  <a:schemeClr val="tx2"/>
                </a:solidFill>
              </a:rPr>
              <a:t>© Copyright 2024 Trio</a:t>
            </a:r>
          </a:p>
        </p:txBody>
      </p:sp>
    </p:spTree>
    <p:extLst>
      <p:ext uri="{BB962C8B-B14F-4D97-AF65-F5344CB8AC3E}">
        <p14:creationId xmlns:p14="http://schemas.microsoft.com/office/powerpoint/2010/main" val="97539466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Lst>
  <p:hf hdr="0"/>
  <p:txStyles>
    <p:titleStyle>
      <a:lvl1pPr algn="l" defTabSz="914400" rtl="0" eaLnBrk="1" latinLnBrk="0" hangingPunct="1">
        <a:lnSpc>
          <a:spcPct val="95000"/>
        </a:lnSpc>
        <a:spcBef>
          <a:spcPct val="0"/>
        </a:spcBef>
        <a:buNone/>
        <a:defRPr sz="2500" kern="1200" spc="-2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400" kern="1200" spc="-10" baseline="0">
          <a:solidFill>
            <a:schemeClr val="tx1"/>
          </a:solidFill>
          <a:latin typeface="+mn-lt"/>
          <a:ea typeface="+mn-ea"/>
          <a:cs typeface="+mn-cs"/>
        </a:defRPr>
      </a:lvl1pPr>
      <a:lvl2pPr marL="162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2pPr>
      <a:lvl3pPr marL="432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3pPr>
      <a:lvl4pPr marL="864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4pPr>
      <a:lvl5pPr marL="1296000" indent="-162000" algn="l" defTabSz="914400" rtl="0" eaLnBrk="1" latinLnBrk="0" hangingPunct="1">
        <a:lnSpc>
          <a:spcPct val="100000"/>
        </a:lnSpc>
        <a:spcBef>
          <a:spcPts val="200"/>
        </a:spcBef>
        <a:buFont typeface="Arial" panose="020B0604020202020204" pitchFamily="34" charset="0"/>
        <a:buChar char="•"/>
        <a:defRPr sz="14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77944478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3E8BFE_971BE64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microsoft.com/office/2018/10/relationships/comments" Target="../comments/modernComment_7FFE53EB_DA9865A9.xm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119.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F3E8BF3_753B3A1F.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7F3E8C02_85114605.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3E8C03_4109BE7D.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8_EA1F0649.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E53EC_E064E0BF.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Data" Target="../diagrams/data1.xml"/><Relationship Id="rId11" Type="http://schemas.openxmlformats.org/officeDocument/2006/relationships/image" Target="../media/image30.png"/><Relationship Id="rId5" Type="http://schemas.openxmlformats.org/officeDocument/2006/relationships/image" Target="../media/image29.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4_E6108DE6.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7F3E8BFA_D46650D7.xml"/><Relationship Id="rId7" Type="http://schemas.openxmlformats.org/officeDocument/2006/relationships/image" Target="../media/image34.png"/><Relationship Id="rId12" Type="http://schemas.openxmlformats.org/officeDocument/2006/relationships/hyperlink" Target="https://www.supplierspartnership.org/sp-news/growing-collaboration-of-global-automakers-and-suppliers-driving-carbon-reporting-and-reduction-through-supply-chain/"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www.industryweek.com/supply-chain/procurement/article/21278692/what-are-automakers-doing-to-cut-scope-1-3-emissions" TargetMode="External"/><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hyperlink" Target="https://www.spglobal.com/esg/insights/featured/special-editorial/how-automaker-decarbonization-efforts-can-reach-paris-agreement-targe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9CE9457-3D8E-86CD-8A02-6E1E33680A4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669" r="20669"/>
          <a:stretch/>
        </p:blipFill>
        <p:spPr>
          <a:xfrm>
            <a:off x="6828000" y="0"/>
            <a:ext cx="5364000" cy="6858000"/>
          </a:xfrm>
        </p:spPr>
      </p:pic>
      <p:sp>
        <p:nvSpPr>
          <p:cNvPr id="9" name="Title 8">
            <a:extLst>
              <a:ext uri="{FF2B5EF4-FFF2-40B4-BE49-F238E27FC236}">
                <a16:creationId xmlns:a16="http://schemas.microsoft.com/office/drawing/2014/main" id="{E530BDE4-ABB5-14A4-3168-FEFA30159FAB}"/>
              </a:ext>
            </a:extLst>
          </p:cNvPr>
          <p:cNvSpPr>
            <a:spLocks noGrp="1"/>
          </p:cNvSpPr>
          <p:nvPr>
            <p:ph type="ctrTitle"/>
          </p:nvPr>
        </p:nvSpPr>
        <p:spPr>
          <a:xfrm>
            <a:off x="504000" y="2517241"/>
            <a:ext cx="4896000" cy="864000"/>
          </a:xfrm>
        </p:spPr>
        <p:txBody>
          <a:bodyPr/>
          <a:lstStyle/>
          <a:p>
            <a:r>
              <a:rPr lang="en-US"/>
              <a:t>Decarbonization Target and Pathway Recommendation </a:t>
            </a:r>
            <a:endParaRPr lang="en-GB"/>
          </a:p>
        </p:txBody>
      </p:sp>
      <p:sp>
        <p:nvSpPr>
          <p:cNvPr id="4" name="Date Placeholder 3">
            <a:extLst>
              <a:ext uri="{FF2B5EF4-FFF2-40B4-BE49-F238E27FC236}">
                <a16:creationId xmlns:a16="http://schemas.microsoft.com/office/drawing/2014/main" id="{EB64DB6E-E82B-B4AD-B185-D83E28F58F71}"/>
              </a:ext>
            </a:extLst>
          </p:cNvPr>
          <p:cNvSpPr>
            <a:spLocks noGrp="1"/>
          </p:cNvSpPr>
          <p:nvPr>
            <p:ph type="dt" sz="half" idx="10"/>
          </p:nvPr>
        </p:nvSpPr>
        <p:spPr>
          <a:xfrm>
            <a:off x="504000" y="470537"/>
            <a:ext cx="1440000" cy="180000"/>
          </a:xfrm>
        </p:spPr>
        <p:txBody>
          <a:bodyPr/>
          <a:lstStyle/>
          <a:p>
            <a:fld id="{A4CF7034-94FD-4989-8BE6-8E83109C9FEA}" type="datetime3">
              <a:rPr lang="en-US" smtClean="0"/>
              <a:t>30 July 2024</a:t>
            </a:fld>
            <a:endParaRPr lang="en-US"/>
          </a:p>
        </p:txBody>
      </p:sp>
      <p:pic>
        <p:nvPicPr>
          <p:cNvPr id="2" name="Picture Placeholder 2" descr="A close up of a logo&#10;&#10;Description automatically generated">
            <a:extLst>
              <a:ext uri="{FF2B5EF4-FFF2-40B4-BE49-F238E27FC236}">
                <a16:creationId xmlns:a16="http://schemas.microsoft.com/office/drawing/2014/main" id="{03465AC7-20A3-9819-BAB8-0763E861FF73}"/>
              </a:ext>
            </a:extLst>
          </p:cNvPr>
          <p:cNvPicPr>
            <a:picLocks noChangeAspect="1"/>
          </p:cNvPicPr>
          <p:nvPr/>
        </p:nvPicPr>
        <p:blipFill>
          <a:blip r:embed="rId3"/>
          <a:srcRect t="31073" b="31073"/>
          <a:stretch>
            <a:fillRect/>
          </a:stretch>
        </p:blipFill>
        <p:spPr>
          <a:xfrm>
            <a:off x="2951999" y="5752518"/>
            <a:ext cx="2989079" cy="770650"/>
          </a:xfrm>
          <a:prstGeom prst="rect">
            <a:avLst/>
          </a:prstGeom>
        </p:spPr>
      </p:pic>
      <p:sp>
        <p:nvSpPr>
          <p:cNvPr id="6" name="Subtitle 5">
            <a:extLst>
              <a:ext uri="{FF2B5EF4-FFF2-40B4-BE49-F238E27FC236}">
                <a16:creationId xmlns:a16="http://schemas.microsoft.com/office/drawing/2014/main" id="{73385351-008A-5635-9D61-E913178D8567}"/>
              </a:ext>
            </a:extLst>
          </p:cNvPr>
          <p:cNvSpPr>
            <a:spLocks noGrp="1"/>
          </p:cNvSpPr>
          <p:nvPr>
            <p:ph type="subTitle" idx="1"/>
          </p:nvPr>
        </p:nvSpPr>
        <p:spPr/>
        <p:txBody>
          <a:bodyPr/>
          <a:lstStyle/>
          <a:p>
            <a:endParaRPr lang="en-US"/>
          </a:p>
        </p:txBody>
      </p:sp>
      <p:sp>
        <p:nvSpPr>
          <p:cNvPr id="5" name="Rectangle 4">
            <a:extLst>
              <a:ext uri="{FF2B5EF4-FFF2-40B4-BE49-F238E27FC236}">
                <a16:creationId xmlns:a16="http://schemas.microsoft.com/office/drawing/2014/main" id="{8960E7EE-34EB-E58A-A84A-3756E22E94C2}"/>
              </a:ext>
            </a:extLst>
          </p:cNvPr>
          <p:cNvSpPr/>
          <p:nvPr/>
        </p:nvSpPr>
        <p:spPr>
          <a:xfrm>
            <a:off x="504000" y="5730769"/>
            <a:ext cx="2315400" cy="7706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highlight>
                  <a:srgbClr val="FFFF00"/>
                </a:highlight>
              </a:rPr>
              <a:t>[Company logo]</a:t>
            </a:r>
          </a:p>
        </p:txBody>
      </p:sp>
    </p:spTree>
    <p:extLst>
      <p:ext uri="{BB962C8B-B14F-4D97-AF65-F5344CB8AC3E}">
        <p14:creationId xmlns:p14="http://schemas.microsoft.com/office/powerpoint/2010/main" val="257780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4FE150D-212B-F948-3CB7-3B8CCA3605BC}"/>
              </a:ext>
            </a:extLst>
          </p:cNvPr>
          <p:cNvSpPr txBox="1">
            <a:spLocks/>
          </p:cNvSpPr>
          <p:nvPr/>
        </p:nvSpPr>
        <p:spPr>
          <a:xfrm>
            <a:off x="503999" y="450000"/>
            <a:ext cx="7380367" cy="7560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2500" kern="1200" spc="-20" baseline="0">
                <a:solidFill>
                  <a:schemeClr val="tx2"/>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a:solidFill>
                  <a:srgbClr val="001C55"/>
                </a:solidFill>
                <a:latin typeface="Arial"/>
              </a:rPr>
              <a:t>Driving</a:t>
            </a:r>
            <a:r>
              <a:rPr kumimoji="0" lang="en-US" sz="2500" b="0" i="0" u="none" strike="noStrike" kern="1200" cap="none" spc="-20" normalizeH="0" baseline="0" noProof="0">
                <a:ln>
                  <a:noFill/>
                </a:ln>
                <a:solidFill>
                  <a:srgbClr val="001C55"/>
                </a:solidFill>
                <a:effectLst/>
                <a:uLnTx/>
                <a:uFillTx/>
                <a:latin typeface="Arial"/>
                <a:ea typeface="+mj-ea"/>
                <a:cs typeface="+mj-cs"/>
              </a:rPr>
              <a:t> a sustainable future with Honda</a:t>
            </a:r>
          </a:p>
        </p:txBody>
      </p:sp>
      <p:sp>
        <p:nvSpPr>
          <p:cNvPr id="25" name="TextBox 24">
            <a:extLst>
              <a:ext uri="{FF2B5EF4-FFF2-40B4-BE49-F238E27FC236}">
                <a16:creationId xmlns:a16="http://schemas.microsoft.com/office/drawing/2014/main" id="{EF62628E-DDFB-B334-250B-D307DB3C6BB1}"/>
              </a:ext>
            </a:extLst>
          </p:cNvPr>
          <p:cNvSpPr txBox="1"/>
          <p:nvPr/>
        </p:nvSpPr>
        <p:spPr>
          <a:xfrm>
            <a:off x="406152" y="992415"/>
            <a:ext cx="112818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Successfully setting a decarbonization target in line with Honda’s goals will support </a:t>
            </a:r>
            <a:r>
              <a:rPr kumimoji="0" lang="en-US" sz="1600" b="1" i="1"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5 </a:t>
            </a:r>
            <a:r>
              <a:rPr kumimoji="0" lang="en-US" sz="1600" b="0" i="1"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of the sustainability scorecard items</a:t>
            </a:r>
            <a:endParaRPr kumimoji="0" lang="en-US" sz="1600" b="0" i="1" u="none" strike="noStrike" kern="1200" cap="none" spc="0" normalizeH="0" baseline="0" noProof="0">
              <a:ln>
                <a:noFill/>
              </a:ln>
              <a:solidFill>
                <a:srgbClr val="0E2841"/>
              </a:solidFill>
              <a:effectLst/>
              <a:uLnTx/>
              <a:uFillTx/>
              <a:latin typeface="Aptos" panose="020B0004020202020204"/>
              <a:ea typeface="+mn-ea"/>
              <a:cs typeface="+mn-cs"/>
            </a:endParaRPr>
          </a:p>
        </p:txBody>
      </p:sp>
      <p:grpSp>
        <p:nvGrpSpPr>
          <p:cNvPr id="7" name="Group 6">
            <a:extLst>
              <a:ext uri="{FF2B5EF4-FFF2-40B4-BE49-F238E27FC236}">
                <a16:creationId xmlns:a16="http://schemas.microsoft.com/office/drawing/2014/main" id="{48DB3C0D-D1A1-6630-E17F-3F98C0BFB9BB}"/>
              </a:ext>
            </a:extLst>
          </p:cNvPr>
          <p:cNvGrpSpPr/>
          <p:nvPr/>
        </p:nvGrpSpPr>
        <p:grpSpPr>
          <a:xfrm>
            <a:off x="1803464" y="1615227"/>
            <a:ext cx="8487218" cy="3839999"/>
            <a:chOff x="2761663" y="949845"/>
            <a:chExt cx="9178972" cy="4450784"/>
          </a:xfrm>
        </p:grpSpPr>
        <p:grpSp>
          <p:nvGrpSpPr>
            <p:cNvPr id="14" name="Group 13">
              <a:extLst>
                <a:ext uri="{FF2B5EF4-FFF2-40B4-BE49-F238E27FC236}">
                  <a16:creationId xmlns:a16="http://schemas.microsoft.com/office/drawing/2014/main" id="{D8325779-E9E1-DC64-C923-D15583FAD5A9}"/>
                </a:ext>
              </a:extLst>
            </p:cNvPr>
            <p:cNvGrpSpPr/>
            <p:nvPr/>
          </p:nvGrpSpPr>
          <p:grpSpPr>
            <a:xfrm>
              <a:off x="2761663" y="949845"/>
              <a:ext cx="9178972" cy="4450784"/>
              <a:chOff x="496590" y="650383"/>
              <a:chExt cx="10521421" cy="4908019"/>
            </a:xfrm>
          </p:grpSpPr>
          <p:pic>
            <p:nvPicPr>
              <p:cNvPr id="26" name="Picture 25" descr="A screenshot of a computer&#10;&#10;Description automatically generated">
                <a:extLst>
                  <a:ext uri="{FF2B5EF4-FFF2-40B4-BE49-F238E27FC236}">
                    <a16:creationId xmlns:a16="http://schemas.microsoft.com/office/drawing/2014/main" id="{10A6371C-8197-281D-2996-DC19EF8ED43B}"/>
                  </a:ext>
                </a:extLst>
              </p:cNvPr>
              <p:cNvPicPr>
                <a:picLocks noChangeAspect="1"/>
              </p:cNvPicPr>
              <p:nvPr/>
            </p:nvPicPr>
            <p:blipFill>
              <a:blip r:embed="rId3"/>
              <a:stretch>
                <a:fillRect/>
              </a:stretch>
            </p:blipFill>
            <p:spPr>
              <a:xfrm>
                <a:off x="496590" y="650383"/>
                <a:ext cx="5291666" cy="4908019"/>
              </a:xfrm>
              <a:prstGeom prst="rect">
                <a:avLst/>
              </a:prstGeom>
            </p:spPr>
          </p:pic>
          <p:pic>
            <p:nvPicPr>
              <p:cNvPr id="27" name="Picture 26">
                <a:extLst>
                  <a:ext uri="{FF2B5EF4-FFF2-40B4-BE49-F238E27FC236}">
                    <a16:creationId xmlns:a16="http://schemas.microsoft.com/office/drawing/2014/main" id="{06976F83-B103-0CBE-7826-E2A78E61419B}"/>
                  </a:ext>
                </a:extLst>
              </p:cNvPr>
              <p:cNvPicPr>
                <a:picLocks noChangeAspect="1"/>
              </p:cNvPicPr>
              <p:nvPr/>
            </p:nvPicPr>
            <p:blipFill>
              <a:blip r:embed="rId4"/>
              <a:stretch>
                <a:fillRect/>
              </a:stretch>
            </p:blipFill>
            <p:spPr>
              <a:xfrm>
                <a:off x="5726344" y="690125"/>
                <a:ext cx="5291667" cy="3796771"/>
              </a:xfrm>
              <a:prstGeom prst="rect">
                <a:avLst/>
              </a:prstGeom>
            </p:spPr>
          </p:pic>
          <p:pic>
            <p:nvPicPr>
              <p:cNvPr id="28" name="Picture 27" descr="A black check mark on a white background&#10;&#10;Description automatically generated">
                <a:extLst>
                  <a:ext uri="{FF2B5EF4-FFF2-40B4-BE49-F238E27FC236}">
                    <a16:creationId xmlns:a16="http://schemas.microsoft.com/office/drawing/2014/main" id="{5AF5C215-C166-1CD6-5E94-C7835BB1A77A}"/>
                  </a:ext>
                </a:extLst>
              </p:cNvPr>
              <p:cNvPicPr>
                <a:picLocks noChangeAspect="1"/>
              </p:cNvPicPr>
              <p:nvPr/>
            </p:nvPicPr>
            <p:blipFill>
              <a:blip r:embed="rId5"/>
              <a:stretch>
                <a:fillRect/>
              </a:stretch>
            </p:blipFill>
            <p:spPr>
              <a:xfrm>
                <a:off x="7062712" y="4009862"/>
                <a:ext cx="303722" cy="403286"/>
              </a:xfrm>
              <a:prstGeom prst="rect">
                <a:avLst/>
              </a:prstGeom>
            </p:spPr>
          </p:pic>
          <p:pic>
            <p:nvPicPr>
              <p:cNvPr id="29" name="Picture 28" descr="A black check mark on a white background&#10;&#10;Description automatically generated">
                <a:extLst>
                  <a:ext uri="{FF2B5EF4-FFF2-40B4-BE49-F238E27FC236}">
                    <a16:creationId xmlns:a16="http://schemas.microsoft.com/office/drawing/2014/main" id="{F72A7F40-4503-68A5-4DEB-3BB282252E5C}"/>
                  </a:ext>
                </a:extLst>
              </p:cNvPr>
              <p:cNvPicPr>
                <a:picLocks noChangeAspect="1"/>
              </p:cNvPicPr>
              <p:nvPr/>
            </p:nvPicPr>
            <p:blipFill>
              <a:blip r:embed="rId5"/>
              <a:stretch>
                <a:fillRect/>
              </a:stretch>
            </p:blipFill>
            <p:spPr>
              <a:xfrm>
                <a:off x="1825989" y="1924900"/>
                <a:ext cx="303722" cy="403286"/>
              </a:xfrm>
              <a:prstGeom prst="rect">
                <a:avLst/>
              </a:prstGeom>
            </p:spPr>
          </p:pic>
          <p:pic>
            <p:nvPicPr>
              <p:cNvPr id="30" name="Picture 29">
                <a:extLst>
                  <a:ext uri="{FF2B5EF4-FFF2-40B4-BE49-F238E27FC236}">
                    <a16:creationId xmlns:a16="http://schemas.microsoft.com/office/drawing/2014/main" id="{093E10E1-7989-AC6D-565C-8470E45D6776}"/>
                  </a:ext>
                </a:extLst>
              </p:cNvPr>
              <p:cNvPicPr>
                <a:picLocks noChangeAspect="1"/>
              </p:cNvPicPr>
              <p:nvPr/>
            </p:nvPicPr>
            <p:blipFill rotWithShape="1">
              <a:blip r:embed="rId4"/>
              <a:srcRect l="24985" t="32490" r="69407" b="56888"/>
              <a:stretch/>
            </p:blipFill>
            <p:spPr>
              <a:xfrm>
                <a:off x="7062712" y="2328186"/>
                <a:ext cx="296753" cy="403287"/>
              </a:xfrm>
              <a:prstGeom prst="rect">
                <a:avLst/>
              </a:prstGeom>
            </p:spPr>
          </p:pic>
        </p:grpSp>
        <p:sp>
          <p:nvSpPr>
            <p:cNvPr id="16" name="Oval 15">
              <a:extLst>
                <a:ext uri="{FF2B5EF4-FFF2-40B4-BE49-F238E27FC236}">
                  <a16:creationId xmlns:a16="http://schemas.microsoft.com/office/drawing/2014/main" id="{0CD0FBFE-89E0-C417-48CA-7541BF8F8C1C}"/>
                </a:ext>
              </a:extLst>
            </p:cNvPr>
            <p:cNvSpPr/>
            <p:nvPr/>
          </p:nvSpPr>
          <p:spPr>
            <a:xfrm>
              <a:off x="3868326" y="1354427"/>
              <a:ext cx="371200" cy="365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B39CADC-C25C-C3FC-744F-6DAFDED6CF50}"/>
                </a:ext>
              </a:extLst>
            </p:cNvPr>
            <p:cNvSpPr/>
            <p:nvPr/>
          </p:nvSpPr>
          <p:spPr>
            <a:xfrm>
              <a:off x="3868326" y="2105627"/>
              <a:ext cx="371200" cy="365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93F666-59A4-8B9D-567D-90F3119BCCBC}"/>
                </a:ext>
              </a:extLst>
            </p:cNvPr>
            <p:cNvSpPr/>
            <p:nvPr/>
          </p:nvSpPr>
          <p:spPr>
            <a:xfrm>
              <a:off x="3868326" y="2458860"/>
              <a:ext cx="371200" cy="365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8D12D-3249-EA2F-9EBE-27D310ABF834}"/>
                </a:ext>
              </a:extLst>
            </p:cNvPr>
            <p:cNvSpPr/>
            <p:nvPr/>
          </p:nvSpPr>
          <p:spPr>
            <a:xfrm>
              <a:off x="8433845" y="2125403"/>
              <a:ext cx="371200" cy="365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8B8D633-D4D6-304B-6C65-D84D7A7E7072}"/>
                </a:ext>
              </a:extLst>
            </p:cNvPr>
            <p:cNvSpPr/>
            <p:nvPr/>
          </p:nvSpPr>
          <p:spPr>
            <a:xfrm>
              <a:off x="8433845" y="3612616"/>
              <a:ext cx="371200" cy="365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DA5126E8-8275-E348-F5CF-BB3DFFDA4F82}"/>
              </a:ext>
            </a:extLst>
          </p:cNvPr>
          <p:cNvPicPr>
            <a:picLocks noChangeAspect="1"/>
          </p:cNvPicPr>
          <p:nvPr/>
        </p:nvPicPr>
        <p:blipFill>
          <a:blip r:embed="rId6"/>
          <a:stretch>
            <a:fillRect/>
          </a:stretch>
        </p:blipFill>
        <p:spPr>
          <a:xfrm>
            <a:off x="7125950" y="2960537"/>
            <a:ext cx="187672" cy="257651"/>
          </a:xfrm>
          <a:prstGeom prst="rect">
            <a:avLst/>
          </a:prstGeom>
        </p:spPr>
      </p:pic>
      <p:pic>
        <p:nvPicPr>
          <p:cNvPr id="32" name="Picture 31">
            <a:extLst>
              <a:ext uri="{FF2B5EF4-FFF2-40B4-BE49-F238E27FC236}">
                <a16:creationId xmlns:a16="http://schemas.microsoft.com/office/drawing/2014/main" id="{364622E2-40EE-5B99-AA53-A55D19378ABE}"/>
              </a:ext>
            </a:extLst>
          </p:cNvPr>
          <p:cNvPicPr>
            <a:picLocks noChangeAspect="1"/>
          </p:cNvPicPr>
          <p:nvPr/>
        </p:nvPicPr>
        <p:blipFill>
          <a:blip r:embed="rId6"/>
          <a:stretch>
            <a:fillRect/>
          </a:stretch>
        </p:blipFill>
        <p:spPr>
          <a:xfrm>
            <a:off x="7100097" y="2321483"/>
            <a:ext cx="187672" cy="257651"/>
          </a:xfrm>
          <a:prstGeom prst="rect">
            <a:avLst/>
          </a:prstGeom>
        </p:spPr>
      </p:pic>
      <p:pic>
        <p:nvPicPr>
          <p:cNvPr id="33" name="Picture 32">
            <a:extLst>
              <a:ext uri="{FF2B5EF4-FFF2-40B4-BE49-F238E27FC236}">
                <a16:creationId xmlns:a16="http://schemas.microsoft.com/office/drawing/2014/main" id="{1268EE51-7251-72A7-6472-E7BB40041123}"/>
              </a:ext>
            </a:extLst>
          </p:cNvPr>
          <p:cNvPicPr>
            <a:picLocks noChangeAspect="1"/>
          </p:cNvPicPr>
          <p:nvPr/>
        </p:nvPicPr>
        <p:blipFill>
          <a:blip r:embed="rId6"/>
          <a:stretch>
            <a:fillRect/>
          </a:stretch>
        </p:blipFill>
        <p:spPr>
          <a:xfrm>
            <a:off x="7125950" y="4293674"/>
            <a:ext cx="187672" cy="257651"/>
          </a:xfrm>
          <a:prstGeom prst="rect">
            <a:avLst/>
          </a:prstGeom>
        </p:spPr>
      </p:pic>
    </p:spTree>
    <p:extLst>
      <p:ext uri="{BB962C8B-B14F-4D97-AF65-F5344CB8AC3E}">
        <p14:creationId xmlns:p14="http://schemas.microsoft.com/office/powerpoint/2010/main" val="128639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637044-2103-FF3C-339B-C0F57B11FB98}"/>
              </a:ext>
            </a:extLst>
          </p:cNvPr>
          <p:cNvSpPr>
            <a:spLocks noGrp="1"/>
          </p:cNvSpPr>
          <p:nvPr>
            <p:ph type="title"/>
          </p:nvPr>
        </p:nvSpPr>
        <p:spPr/>
        <p:txBody>
          <a:bodyPr/>
          <a:lstStyle/>
          <a:p>
            <a:r>
              <a:rPr lang="en-US"/>
              <a:t>How setting a decarbonization target strengthens </a:t>
            </a:r>
            <a:r>
              <a:rPr lang="en-US" i="1">
                <a:highlight>
                  <a:srgbClr val="FFFF00"/>
                </a:highlight>
              </a:rPr>
              <a:t>[business]</a:t>
            </a:r>
          </a:p>
        </p:txBody>
      </p:sp>
      <p:pic>
        <p:nvPicPr>
          <p:cNvPr id="9" name="Picture 8" descr="A blue outline of handshake&#10;&#10;Description automatically generated">
            <a:extLst>
              <a:ext uri="{FF2B5EF4-FFF2-40B4-BE49-F238E27FC236}">
                <a16:creationId xmlns:a16="http://schemas.microsoft.com/office/drawing/2014/main" id="{35418068-3371-E3E0-EEB5-9437FDE71C6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12025" y="1797147"/>
            <a:ext cx="1487427" cy="1487427"/>
          </a:xfrm>
          <a:prstGeom prst="rect">
            <a:avLst/>
          </a:prstGeom>
        </p:spPr>
      </p:pic>
      <p:sp>
        <p:nvSpPr>
          <p:cNvPr id="12" name="TextBox 11">
            <a:extLst>
              <a:ext uri="{FF2B5EF4-FFF2-40B4-BE49-F238E27FC236}">
                <a16:creationId xmlns:a16="http://schemas.microsoft.com/office/drawing/2014/main" id="{7448C58A-750B-9D80-9728-2D2CF99D12A2}"/>
              </a:ext>
            </a:extLst>
          </p:cNvPr>
          <p:cNvSpPr txBox="1"/>
          <p:nvPr/>
        </p:nvSpPr>
        <p:spPr>
          <a:xfrm>
            <a:off x="4873897" y="3633750"/>
            <a:ext cx="2441448" cy="553998"/>
          </a:xfrm>
          <a:prstGeom prst="rect">
            <a:avLst/>
          </a:prstGeom>
          <a:noFill/>
        </p:spPr>
        <p:txBody>
          <a:bodyPr wrap="square" lIns="0" tIns="0" rIns="0" bIns="0" rtlCol="0">
            <a:spAutoFit/>
          </a:bodyPr>
          <a:lstStyle/>
          <a:p>
            <a:pPr algn="ctr"/>
            <a:r>
              <a:rPr lang="en-US" b="1">
                <a:solidFill>
                  <a:schemeClr val="tx2"/>
                </a:solidFill>
              </a:rPr>
              <a:t>Collaborate across the value chain</a:t>
            </a:r>
          </a:p>
        </p:txBody>
      </p:sp>
      <p:pic>
        <p:nvPicPr>
          <p:cNvPr id="15" name="Picture 14" descr="A green outline of a car with a plug in&#10;&#10;Description automatically generated">
            <a:extLst>
              <a:ext uri="{FF2B5EF4-FFF2-40B4-BE49-F238E27FC236}">
                <a16:creationId xmlns:a16="http://schemas.microsoft.com/office/drawing/2014/main" id="{B613E9A3-EEE5-1C7D-9604-74A4F36FAEE1}"/>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49334" y="1794099"/>
            <a:ext cx="1490475" cy="1490475"/>
          </a:xfrm>
          <a:prstGeom prst="rect">
            <a:avLst/>
          </a:prstGeom>
        </p:spPr>
      </p:pic>
      <p:sp>
        <p:nvSpPr>
          <p:cNvPr id="16" name="TextBox 15">
            <a:extLst>
              <a:ext uri="{FF2B5EF4-FFF2-40B4-BE49-F238E27FC236}">
                <a16:creationId xmlns:a16="http://schemas.microsoft.com/office/drawing/2014/main" id="{B0FE643A-18C0-1E00-1D03-88B50E5614A2}"/>
              </a:ext>
            </a:extLst>
          </p:cNvPr>
          <p:cNvSpPr txBox="1"/>
          <p:nvPr/>
        </p:nvSpPr>
        <p:spPr>
          <a:xfrm>
            <a:off x="1031881" y="3633750"/>
            <a:ext cx="2444864" cy="553998"/>
          </a:xfrm>
          <a:prstGeom prst="rect">
            <a:avLst/>
          </a:prstGeom>
          <a:noFill/>
        </p:spPr>
        <p:txBody>
          <a:bodyPr wrap="square" lIns="0" tIns="0" rIns="0" bIns="0" rtlCol="0">
            <a:spAutoFit/>
          </a:bodyPr>
          <a:lstStyle/>
          <a:p>
            <a:pPr algn="ctr"/>
            <a:r>
              <a:rPr lang="en-US" b="1">
                <a:solidFill>
                  <a:schemeClr val="tx2"/>
                </a:solidFill>
              </a:rPr>
              <a:t>Strengthen customer relationships</a:t>
            </a:r>
          </a:p>
        </p:txBody>
      </p:sp>
      <p:sp>
        <p:nvSpPr>
          <p:cNvPr id="32" name="TextBox 31">
            <a:extLst>
              <a:ext uri="{FF2B5EF4-FFF2-40B4-BE49-F238E27FC236}">
                <a16:creationId xmlns:a16="http://schemas.microsoft.com/office/drawing/2014/main" id="{1F6E620A-4D57-BF28-AD31-E9CB9C1CDD76}"/>
              </a:ext>
            </a:extLst>
          </p:cNvPr>
          <p:cNvSpPr txBox="1"/>
          <p:nvPr/>
        </p:nvSpPr>
        <p:spPr>
          <a:xfrm>
            <a:off x="1249378" y="4314493"/>
            <a:ext cx="2009870" cy="1231106"/>
          </a:xfrm>
          <a:prstGeom prst="rect">
            <a:avLst/>
          </a:prstGeom>
          <a:noFill/>
        </p:spPr>
        <p:txBody>
          <a:bodyPr wrap="square" lIns="0" tIns="0" rIns="0" bIns="0" rtlCol="0">
            <a:spAutoFit/>
          </a:bodyPr>
          <a:lstStyle/>
          <a:p>
            <a:pPr algn="ctr"/>
            <a:r>
              <a:rPr lang="en-US" sz="1600" i="1"/>
              <a:t>Aligning with key customer requirements signals commitment to business relationships</a:t>
            </a:r>
          </a:p>
        </p:txBody>
      </p:sp>
      <p:sp>
        <p:nvSpPr>
          <p:cNvPr id="34" name="TextBox 33">
            <a:extLst>
              <a:ext uri="{FF2B5EF4-FFF2-40B4-BE49-F238E27FC236}">
                <a16:creationId xmlns:a16="http://schemas.microsoft.com/office/drawing/2014/main" id="{DC47891C-AF77-696A-4485-99FAE25C2703}"/>
              </a:ext>
            </a:extLst>
          </p:cNvPr>
          <p:cNvSpPr txBox="1"/>
          <p:nvPr/>
        </p:nvSpPr>
        <p:spPr>
          <a:xfrm>
            <a:off x="5125125" y="4314493"/>
            <a:ext cx="2009870" cy="1477328"/>
          </a:xfrm>
          <a:prstGeom prst="rect">
            <a:avLst/>
          </a:prstGeom>
          <a:noFill/>
        </p:spPr>
        <p:txBody>
          <a:bodyPr wrap="square" lIns="0" tIns="0" rIns="0" bIns="0" rtlCol="0">
            <a:spAutoFit/>
          </a:bodyPr>
          <a:lstStyle/>
          <a:p>
            <a:pPr algn="ctr"/>
            <a:r>
              <a:rPr lang="en-US" sz="1600" i="1"/>
              <a:t>Honda’s Green Excellence program requires suppliers to drive emissions reductions through the value chain</a:t>
            </a:r>
          </a:p>
        </p:txBody>
      </p:sp>
      <p:pic>
        <p:nvPicPr>
          <p:cNvPr id="36" name="Picture 35" descr="A green check mark on a black background&#10;&#10;Description automatically generated">
            <a:extLst>
              <a:ext uri="{FF2B5EF4-FFF2-40B4-BE49-F238E27FC236}">
                <a16:creationId xmlns:a16="http://schemas.microsoft.com/office/drawing/2014/main" id="{AF697A37-ADD8-3998-51B7-7B5E88E5C1EB}"/>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89691" y="1926382"/>
            <a:ext cx="1348618" cy="1348618"/>
          </a:xfrm>
          <a:prstGeom prst="rect">
            <a:avLst/>
          </a:prstGeom>
        </p:spPr>
      </p:pic>
      <p:sp>
        <p:nvSpPr>
          <p:cNvPr id="37" name="TextBox 36">
            <a:extLst>
              <a:ext uri="{FF2B5EF4-FFF2-40B4-BE49-F238E27FC236}">
                <a16:creationId xmlns:a16="http://schemas.microsoft.com/office/drawing/2014/main" id="{9FBF1C1C-E11C-4791-E52C-29625097F496}"/>
              </a:ext>
            </a:extLst>
          </p:cNvPr>
          <p:cNvSpPr txBox="1"/>
          <p:nvPr/>
        </p:nvSpPr>
        <p:spPr>
          <a:xfrm>
            <a:off x="8643276" y="3633750"/>
            <a:ext cx="2441448" cy="276999"/>
          </a:xfrm>
          <a:prstGeom prst="rect">
            <a:avLst/>
          </a:prstGeom>
          <a:noFill/>
        </p:spPr>
        <p:txBody>
          <a:bodyPr wrap="square" lIns="0" tIns="0" rIns="0" bIns="0" rtlCol="0">
            <a:spAutoFit/>
          </a:bodyPr>
          <a:lstStyle/>
          <a:p>
            <a:pPr algn="ctr"/>
            <a:r>
              <a:rPr lang="en-US" b="1">
                <a:solidFill>
                  <a:schemeClr val="tx2"/>
                </a:solidFill>
              </a:rPr>
              <a:t>Future-proof business</a:t>
            </a:r>
          </a:p>
        </p:txBody>
      </p:sp>
      <p:sp>
        <p:nvSpPr>
          <p:cNvPr id="38" name="TextBox 37">
            <a:extLst>
              <a:ext uri="{FF2B5EF4-FFF2-40B4-BE49-F238E27FC236}">
                <a16:creationId xmlns:a16="http://schemas.microsoft.com/office/drawing/2014/main" id="{CEAB69E2-0F2A-1B8E-DE74-8AE30C0B7B76}"/>
              </a:ext>
            </a:extLst>
          </p:cNvPr>
          <p:cNvSpPr txBox="1"/>
          <p:nvPr/>
        </p:nvSpPr>
        <p:spPr>
          <a:xfrm>
            <a:off x="8859065" y="4122508"/>
            <a:ext cx="2009870" cy="2215991"/>
          </a:xfrm>
          <a:prstGeom prst="rect">
            <a:avLst/>
          </a:prstGeom>
          <a:noFill/>
        </p:spPr>
        <p:txBody>
          <a:bodyPr wrap="square" lIns="0" tIns="0" rIns="0" bIns="0" rtlCol="0">
            <a:spAutoFit/>
          </a:bodyPr>
          <a:lstStyle/>
          <a:p>
            <a:pPr algn="ctr"/>
            <a:r>
              <a:rPr lang="en-US" sz="1600" i="1"/>
              <a:t>Automotive sector is driving toward carbon neutrality and OEMs are requiring suppliers to decarbonize. Investors and regulations are raising the bar for all companies</a:t>
            </a:r>
          </a:p>
        </p:txBody>
      </p:sp>
    </p:spTree>
    <p:extLst>
      <p:ext uri="{BB962C8B-B14F-4D97-AF65-F5344CB8AC3E}">
        <p14:creationId xmlns:p14="http://schemas.microsoft.com/office/powerpoint/2010/main" val="253518804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US"/>
              <a:t>Target-setting roadmap</a:t>
            </a:r>
            <a:endParaRPr lang="en-GB"/>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02</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226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96B0D-059B-D843-D3FD-FC311E6EF294}"/>
              </a:ext>
            </a:extLst>
          </p:cNvPr>
          <p:cNvSpPr>
            <a:spLocks noGrp="1"/>
          </p:cNvSpPr>
          <p:nvPr>
            <p:ph type="title"/>
          </p:nvPr>
        </p:nvSpPr>
        <p:spPr>
          <a:xfrm>
            <a:off x="441770" y="486934"/>
            <a:ext cx="9360000" cy="756000"/>
          </a:xfrm>
        </p:spPr>
        <p:txBody>
          <a:bodyPr/>
          <a:lstStyle/>
          <a:p>
            <a:r>
              <a:rPr lang="en-US"/>
              <a:t>Our roadmap to recommending </a:t>
            </a:r>
            <a:r>
              <a:rPr lang="en-US">
                <a:highlight>
                  <a:srgbClr val="FFFF00"/>
                </a:highlight>
              </a:rPr>
              <a:t>[Company]</a:t>
            </a:r>
            <a:r>
              <a:rPr lang="en-US"/>
              <a:t>’s decarbonization target</a:t>
            </a:r>
          </a:p>
        </p:txBody>
      </p:sp>
      <p:grpSp>
        <p:nvGrpSpPr>
          <p:cNvPr id="6" name="Group 5">
            <a:extLst>
              <a:ext uri="{FF2B5EF4-FFF2-40B4-BE49-F238E27FC236}">
                <a16:creationId xmlns:a16="http://schemas.microsoft.com/office/drawing/2014/main" id="{6C812C5B-3A2A-097E-E26A-490F69DDFF2D}"/>
              </a:ext>
            </a:extLst>
          </p:cNvPr>
          <p:cNvGrpSpPr/>
          <p:nvPr/>
        </p:nvGrpSpPr>
        <p:grpSpPr>
          <a:xfrm>
            <a:off x="0" y="1770707"/>
            <a:ext cx="12192000" cy="4304022"/>
            <a:chOff x="-25419" y="1825879"/>
            <a:chExt cx="12192000" cy="4304022"/>
          </a:xfrm>
        </p:grpSpPr>
        <p:pic>
          <p:nvPicPr>
            <p:cNvPr id="7" name="Picture 6">
              <a:extLst>
                <a:ext uri="{FF2B5EF4-FFF2-40B4-BE49-F238E27FC236}">
                  <a16:creationId xmlns:a16="http://schemas.microsoft.com/office/drawing/2014/main" id="{3EB5AC67-E255-FDE5-1ABE-4A86FC3C698E}"/>
                </a:ext>
              </a:extLst>
            </p:cNvPr>
            <p:cNvPicPr>
              <a:picLocks noChangeAspect="1"/>
            </p:cNvPicPr>
            <p:nvPr/>
          </p:nvPicPr>
          <p:blipFill rotWithShape="1">
            <a:blip r:embed="rId4"/>
            <a:srcRect l="18869" r="439"/>
            <a:stretch/>
          </p:blipFill>
          <p:spPr>
            <a:xfrm>
              <a:off x="-25419" y="3241444"/>
              <a:ext cx="12192000" cy="1594653"/>
            </a:xfrm>
            <a:prstGeom prst="rect">
              <a:avLst/>
            </a:prstGeom>
          </p:spPr>
        </p:pic>
        <p:grpSp>
          <p:nvGrpSpPr>
            <p:cNvPr id="8" name="Group 7">
              <a:extLst>
                <a:ext uri="{FF2B5EF4-FFF2-40B4-BE49-F238E27FC236}">
                  <a16:creationId xmlns:a16="http://schemas.microsoft.com/office/drawing/2014/main" id="{3CF9BB93-E50B-1D14-EDB2-4E2376DC67D2}"/>
                </a:ext>
              </a:extLst>
            </p:cNvPr>
            <p:cNvGrpSpPr/>
            <p:nvPr/>
          </p:nvGrpSpPr>
          <p:grpSpPr>
            <a:xfrm>
              <a:off x="288145" y="1825879"/>
              <a:ext cx="3774078" cy="2337953"/>
              <a:chOff x="172616" y="1895479"/>
              <a:chExt cx="3774078" cy="2337953"/>
            </a:xfrm>
          </p:grpSpPr>
          <p:sp>
            <p:nvSpPr>
              <p:cNvPr id="43" name="TextBox 42">
                <a:extLst>
                  <a:ext uri="{FF2B5EF4-FFF2-40B4-BE49-F238E27FC236}">
                    <a16:creationId xmlns:a16="http://schemas.microsoft.com/office/drawing/2014/main" id="{1BCC23D3-F1F7-3B54-534D-0961976BE806}"/>
                  </a:ext>
                </a:extLst>
              </p:cNvPr>
              <p:cNvSpPr txBox="1"/>
              <p:nvPr/>
            </p:nvSpPr>
            <p:spPr>
              <a:xfrm>
                <a:off x="1100618" y="1895479"/>
                <a:ext cx="2846076"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C55"/>
                    </a:solidFill>
                    <a:effectLst/>
                    <a:uLnTx/>
                    <a:uFillTx/>
                    <a:latin typeface="Arial"/>
                    <a:ea typeface="+mn-ea"/>
                    <a:cs typeface="Suisse Int'l" panose="020B0504000000000000"/>
                  </a:rPr>
                  <a:t>01. Create your internal Project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E636D"/>
                    </a:solidFill>
                    <a:effectLst/>
                    <a:uLnTx/>
                    <a:uFillTx/>
                    <a:latin typeface="Arial"/>
                    <a:ea typeface="+mn-ea"/>
                    <a:cs typeface="Suisse Int'l" panose="020B0504000000000000"/>
                  </a:rPr>
                  <a:t>Dedicate a Project Lead and create a Project Team consisting of the stakeholders needed to review and approve a target</a:t>
                </a:r>
              </a:p>
            </p:txBody>
          </p:sp>
          <p:grpSp>
            <p:nvGrpSpPr>
              <p:cNvPr id="44" name="Group 43">
                <a:extLst>
                  <a:ext uri="{FF2B5EF4-FFF2-40B4-BE49-F238E27FC236}">
                    <a16:creationId xmlns:a16="http://schemas.microsoft.com/office/drawing/2014/main" id="{4F496713-7FEE-49D3-BDF2-3339F1DF7C77}"/>
                  </a:ext>
                </a:extLst>
              </p:cNvPr>
              <p:cNvGrpSpPr/>
              <p:nvPr/>
            </p:nvGrpSpPr>
            <p:grpSpPr>
              <a:xfrm>
                <a:off x="172616" y="2084774"/>
                <a:ext cx="914400" cy="2148658"/>
                <a:chOff x="172616" y="2084774"/>
                <a:chExt cx="914400" cy="2148658"/>
              </a:xfrm>
            </p:grpSpPr>
            <p:cxnSp>
              <p:nvCxnSpPr>
                <p:cNvPr id="45" name="Straight Connector 44">
                  <a:extLst>
                    <a:ext uri="{FF2B5EF4-FFF2-40B4-BE49-F238E27FC236}">
                      <a16:creationId xmlns:a16="http://schemas.microsoft.com/office/drawing/2014/main" id="{908462AB-AE7F-1056-2F9E-0305C8CE1779}"/>
                    </a:ext>
                  </a:extLst>
                </p:cNvPr>
                <p:cNvCxnSpPr>
                  <a:cxnSpLocks/>
                </p:cNvCxnSpPr>
                <p:nvPr/>
              </p:nvCxnSpPr>
              <p:spPr>
                <a:xfrm flipH="1" flipV="1">
                  <a:off x="629815" y="2988723"/>
                  <a:ext cx="1" cy="9429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BDD3F3C1-36E9-8C67-94C0-71AA1F14249F}"/>
                    </a:ext>
                  </a:extLst>
                </p:cNvPr>
                <p:cNvSpPr/>
                <p:nvPr/>
              </p:nvSpPr>
              <p:spPr>
                <a:xfrm>
                  <a:off x="503998" y="3959112"/>
                  <a:ext cx="279447" cy="274320"/>
                </a:xfrm>
                <a:prstGeom prst="ellipse">
                  <a:avLst/>
                </a:prstGeom>
                <a:solidFill>
                  <a:schemeClr val="tx2"/>
                </a:solidFill>
                <a:ln w="571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sp>
              <p:nvSpPr>
                <p:cNvPr id="47" name="Oval 46">
                  <a:extLst>
                    <a:ext uri="{FF2B5EF4-FFF2-40B4-BE49-F238E27FC236}">
                      <a16:creationId xmlns:a16="http://schemas.microsoft.com/office/drawing/2014/main" id="{98A81C61-396D-F91A-3740-C07B4E74CE88}"/>
                    </a:ext>
                  </a:extLst>
                </p:cNvPr>
                <p:cNvSpPr/>
                <p:nvPr/>
              </p:nvSpPr>
              <p:spPr>
                <a:xfrm>
                  <a:off x="172616" y="2084774"/>
                  <a:ext cx="914400" cy="914400"/>
                </a:xfrm>
                <a:prstGeom prst="ellipse">
                  <a:avLst/>
                </a:pr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grpSp>
          <p:nvGrpSpPr>
            <p:cNvPr id="9" name="Group 8">
              <a:extLst>
                <a:ext uri="{FF2B5EF4-FFF2-40B4-BE49-F238E27FC236}">
                  <a16:creationId xmlns:a16="http://schemas.microsoft.com/office/drawing/2014/main" id="{054B9D05-111F-729B-9393-44FB2C47A000}"/>
                </a:ext>
              </a:extLst>
            </p:cNvPr>
            <p:cNvGrpSpPr/>
            <p:nvPr/>
          </p:nvGrpSpPr>
          <p:grpSpPr>
            <a:xfrm>
              <a:off x="8840515" y="1825879"/>
              <a:ext cx="3297555" cy="1998717"/>
              <a:chOff x="8044136" y="1780955"/>
              <a:chExt cx="3297555" cy="1998717"/>
            </a:xfrm>
          </p:grpSpPr>
          <p:grpSp>
            <p:nvGrpSpPr>
              <p:cNvPr id="37" name="Group 36">
                <a:extLst>
                  <a:ext uri="{FF2B5EF4-FFF2-40B4-BE49-F238E27FC236}">
                    <a16:creationId xmlns:a16="http://schemas.microsoft.com/office/drawing/2014/main" id="{4958A65D-41E4-5614-DF16-41B99F95939C}"/>
                  </a:ext>
                </a:extLst>
              </p:cNvPr>
              <p:cNvGrpSpPr/>
              <p:nvPr/>
            </p:nvGrpSpPr>
            <p:grpSpPr>
              <a:xfrm>
                <a:off x="8336006" y="2803997"/>
                <a:ext cx="279447" cy="975675"/>
                <a:chOff x="7472154" y="2648471"/>
                <a:chExt cx="279447" cy="975675"/>
              </a:xfrm>
            </p:grpSpPr>
            <p:cxnSp>
              <p:nvCxnSpPr>
                <p:cNvPr id="41" name="Straight Connector 40">
                  <a:extLst>
                    <a:ext uri="{FF2B5EF4-FFF2-40B4-BE49-F238E27FC236}">
                      <a16:creationId xmlns:a16="http://schemas.microsoft.com/office/drawing/2014/main" id="{C4228819-B5A8-7746-CFB9-54B7ECDECB46}"/>
                    </a:ext>
                  </a:extLst>
                </p:cNvPr>
                <p:cNvCxnSpPr>
                  <a:cxnSpLocks/>
                </p:cNvCxnSpPr>
                <p:nvPr/>
              </p:nvCxnSpPr>
              <p:spPr>
                <a:xfrm flipV="1">
                  <a:off x="7611878" y="2648471"/>
                  <a:ext cx="0" cy="85752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A6523F17-6CA9-FCD5-AAF3-1509A9FE2421}"/>
                    </a:ext>
                  </a:extLst>
                </p:cNvPr>
                <p:cNvSpPr/>
                <p:nvPr/>
              </p:nvSpPr>
              <p:spPr>
                <a:xfrm>
                  <a:off x="7472154" y="3349826"/>
                  <a:ext cx="279447" cy="274320"/>
                </a:xfrm>
                <a:prstGeom prst="ellipse">
                  <a:avLst/>
                </a:prstGeom>
                <a:solidFill>
                  <a:schemeClr val="tx2"/>
                </a:solidFill>
                <a:ln w="571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nvGrpSpPr>
              <p:cNvPr id="38" name="Group 37">
                <a:extLst>
                  <a:ext uri="{FF2B5EF4-FFF2-40B4-BE49-F238E27FC236}">
                    <a16:creationId xmlns:a16="http://schemas.microsoft.com/office/drawing/2014/main" id="{98F4FD06-AA5D-20E0-982C-2BA411D57B40}"/>
                  </a:ext>
                </a:extLst>
              </p:cNvPr>
              <p:cNvGrpSpPr/>
              <p:nvPr/>
            </p:nvGrpSpPr>
            <p:grpSpPr>
              <a:xfrm>
                <a:off x="8044136" y="1780955"/>
                <a:ext cx="3297555" cy="1022227"/>
                <a:chOff x="7097139" y="4736791"/>
                <a:chExt cx="3297555" cy="1022227"/>
              </a:xfrm>
            </p:grpSpPr>
            <p:sp>
              <p:nvSpPr>
                <p:cNvPr id="39" name="TextBox 38">
                  <a:extLst>
                    <a:ext uri="{FF2B5EF4-FFF2-40B4-BE49-F238E27FC236}">
                      <a16:creationId xmlns:a16="http://schemas.microsoft.com/office/drawing/2014/main" id="{706C34E9-ADF9-AD90-63E8-487AEA3E094E}"/>
                    </a:ext>
                  </a:extLst>
                </p:cNvPr>
                <p:cNvSpPr txBox="1"/>
                <p:nvPr/>
              </p:nvSpPr>
              <p:spPr>
                <a:xfrm>
                  <a:off x="8017257" y="4736791"/>
                  <a:ext cx="2377437" cy="93871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1C55"/>
                      </a:solidFill>
                      <a:latin typeface="Arial"/>
                      <a:cs typeface="Suisse Int'l" panose="020B0504000000000000" pitchFamily="34" charset="-78"/>
                    </a:rPr>
                    <a:t>05. Report your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E636D"/>
                      </a:solidFill>
                      <a:effectLst/>
                      <a:uLnTx/>
                      <a:uFillTx/>
                      <a:latin typeface="Arial"/>
                      <a:ea typeface="+mn-ea"/>
                      <a:cs typeface="Suisse Int'l"/>
                    </a:rPr>
                    <a:t>Update M2030 with your target commitment and earn progress on your Honda Supplier Sustainability Scorecard</a:t>
                  </a:r>
                  <a:endParaRPr lang="en-US" sz="1100" b="0" i="0" u="none" strike="noStrike" kern="1200" cap="none" spc="0" normalizeH="0" baseline="0" noProof="0">
                    <a:ln>
                      <a:noFill/>
                    </a:ln>
                    <a:solidFill>
                      <a:srgbClr val="5E636D"/>
                    </a:solidFill>
                    <a:effectLst/>
                    <a:uLnTx/>
                    <a:uFillTx/>
                    <a:latin typeface="Arial"/>
                    <a:cs typeface="Suisse Int'l"/>
                  </a:endParaRPr>
                </a:p>
              </p:txBody>
            </p:sp>
            <p:sp>
              <p:nvSpPr>
                <p:cNvPr id="40" name="Oval 39">
                  <a:extLst>
                    <a:ext uri="{FF2B5EF4-FFF2-40B4-BE49-F238E27FC236}">
                      <a16:creationId xmlns:a16="http://schemas.microsoft.com/office/drawing/2014/main" id="{02E5EB2A-AA7E-8E3E-CBA0-0870FA99D210}"/>
                    </a:ext>
                  </a:extLst>
                </p:cNvPr>
                <p:cNvSpPr/>
                <p:nvPr/>
              </p:nvSpPr>
              <p:spPr>
                <a:xfrm>
                  <a:off x="7097139" y="4844618"/>
                  <a:ext cx="914400" cy="914400"/>
                </a:xfrm>
                <a:prstGeom prst="ellipse">
                  <a:avLst/>
                </a:pr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grpSp>
          <p:nvGrpSpPr>
            <p:cNvPr id="10" name="Group 9">
              <a:extLst>
                <a:ext uri="{FF2B5EF4-FFF2-40B4-BE49-F238E27FC236}">
                  <a16:creationId xmlns:a16="http://schemas.microsoft.com/office/drawing/2014/main" id="{2F4F5324-3231-408D-D419-ABA7EF5399AF}"/>
                </a:ext>
              </a:extLst>
            </p:cNvPr>
            <p:cNvGrpSpPr/>
            <p:nvPr/>
          </p:nvGrpSpPr>
          <p:grpSpPr>
            <a:xfrm>
              <a:off x="6938120" y="4385295"/>
              <a:ext cx="3762454" cy="1744606"/>
              <a:chOff x="5983234" y="4097084"/>
              <a:chExt cx="3762454" cy="1744606"/>
            </a:xfrm>
          </p:grpSpPr>
          <p:grpSp>
            <p:nvGrpSpPr>
              <p:cNvPr id="31" name="Group 30">
                <a:extLst>
                  <a:ext uri="{FF2B5EF4-FFF2-40B4-BE49-F238E27FC236}">
                    <a16:creationId xmlns:a16="http://schemas.microsoft.com/office/drawing/2014/main" id="{2A41F967-8FB1-A2BF-7B1F-F8669518BDE7}"/>
                  </a:ext>
                </a:extLst>
              </p:cNvPr>
              <p:cNvGrpSpPr/>
              <p:nvPr/>
            </p:nvGrpSpPr>
            <p:grpSpPr>
              <a:xfrm>
                <a:off x="6300710" y="4097084"/>
                <a:ext cx="279447" cy="841597"/>
                <a:chOff x="6489830" y="3435744"/>
                <a:chExt cx="279447" cy="841597"/>
              </a:xfrm>
            </p:grpSpPr>
            <p:sp>
              <p:nvSpPr>
                <p:cNvPr id="35" name="Oval 34">
                  <a:extLst>
                    <a:ext uri="{FF2B5EF4-FFF2-40B4-BE49-F238E27FC236}">
                      <a16:creationId xmlns:a16="http://schemas.microsoft.com/office/drawing/2014/main" id="{9CA610AF-3146-07BA-B680-591E095ED69D}"/>
                    </a:ext>
                  </a:extLst>
                </p:cNvPr>
                <p:cNvSpPr/>
                <p:nvPr/>
              </p:nvSpPr>
              <p:spPr>
                <a:xfrm>
                  <a:off x="6489830" y="3435744"/>
                  <a:ext cx="279447" cy="274320"/>
                </a:xfrm>
                <a:prstGeom prst="ellipse">
                  <a:avLst/>
                </a:prstGeom>
                <a:solidFill>
                  <a:schemeClr val="tx2"/>
                </a:solidFill>
                <a:ln w="571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cxnSp>
              <p:nvCxnSpPr>
                <p:cNvPr id="36" name="Straight Connector 35">
                  <a:extLst>
                    <a:ext uri="{FF2B5EF4-FFF2-40B4-BE49-F238E27FC236}">
                      <a16:creationId xmlns:a16="http://schemas.microsoft.com/office/drawing/2014/main" id="{2D71FF54-FF09-6AFD-5B24-936056D0D7F5}"/>
                    </a:ext>
                  </a:extLst>
                </p:cNvPr>
                <p:cNvCxnSpPr>
                  <a:cxnSpLocks/>
                </p:cNvCxnSpPr>
                <p:nvPr/>
              </p:nvCxnSpPr>
              <p:spPr>
                <a:xfrm flipH="1" flipV="1">
                  <a:off x="6629552" y="3728701"/>
                  <a:ext cx="1" cy="5486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C4EE6DDC-143E-D37A-9C73-7590CE9A592C}"/>
                  </a:ext>
                </a:extLst>
              </p:cNvPr>
              <p:cNvGrpSpPr/>
              <p:nvPr/>
            </p:nvGrpSpPr>
            <p:grpSpPr>
              <a:xfrm>
                <a:off x="5983234" y="4899902"/>
                <a:ext cx="3762454" cy="941788"/>
                <a:chOff x="3419354" y="4270157"/>
                <a:chExt cx="3762454" cy="941788"/>
              </a:xfrm>
            </p:grpSpPr>
            <p:sp>
              <p:nvSpPr>
                <p:cNvPr id="33" name="TextBox 32">
                  <a:extLst>
                    <a:ext uri="{FF2B5EF4-FFF2-40B4-BE49-F238E27FC236}">
                      <a16:creationId xmlns:a16="http://schemas.microsoft.com/office/drawing/2014/main" id="{C2FD4174-3C9A-9569-3460-54EC82D9881D}"/>
                    </a:ext>
                  </a:extLst>
                </p:cNvPr>
                <p:cNvSpPr txBox="1"/>
                <p:nvPr/>
              </p:nvSpPr>
              <p:spPr>
                <a:xfrm>
                  <a:off x="4333755" y="4270157"/>
                  <a:ext cx="2848053"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C55"/>
                      </a:solidFill>
                      <a:effectLst/>
                      <a:uLnTx/>
                      <a:uFillTx/>
                      <a:latin typeface="Arial"/>
                      <a:ea typeface="+mn-ea"/>
                      <a:cs typeface="Suisse Int'l" panose="020B0504000000000000" pitchFamily="34" charset="-78"/>
                    </a:rPr>
                    <a:t>04. Gain leadership approval for your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E636D"/>
                      </a:solidFill>
                      <a:effectLst/>
                      <a:uLnTx/>
                      <a:uFillTx/>
                      <a:latin typeface="Arial"/>
                      <a:ea typeface="+mn-ea"/>
                      <a:cs typeface="Suisse Int'l" panose="020B0504000000000000" pitchFamily="34" charset="-78"/>
                    </a:rPr>
                    <a:t>Present your decarbonization strategy to leadership to win approval to set a carbon reduction target</a:t>
                  </a:r>
                </a:p>
              </p:txBody>
            </p:sp>
            <p:sp>
              <p:nvSpPr>
                <p:cNvPr id="34" name="Oval 33">
                  <a:extLst>
                    <a:ext uri="{FF2B5EF4-FFF2-40B4-BE49-F238E27FC236}">
                      <a16:creationId xmlns:a16="http://schemas.microsoft.com/office/drawing/2014/main" id="{A20B3D6B-D77B-0D3F-BCE6-C1533DAAE672}"/>
                    </a:ext>
                  </a:extLst>
                </p:cNvPr>
                <p:cNvSpPr/>
                <p:nvPr/>
              </p:nvSpPr>
              <p:spPr>
                <a:xfrm>
                  <a:off x="3419354" y="4297545"/>
                  <a:ext cx="914400" cy="914400"/>
                </a:xfrm>
                <a:prstGeom prst="ellipse">
                  <a:avLst/>
                </a:pr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grpSp>
          <p:nvGrpSpPr>
            <p:cNvPr id="11" name="Group 10">
              <a:extLst>
                <a:ext uri="{FF2B5EF4-FFF2-40B4-BE49-F238E27FC236}">
                  <a16:creationId xmlns:a16="http://schemas.microsoft.com/office/drawing/2014/main" id="{98CCCB14-EF1C-E861-8089-A2E80C88C8B0}"/>
                </a:ext>
              </a:extLst>
            </p:cNvPr>
            <p:cNvGrpSpPr/>
            <p:nvPr/>
          </p:nvGrpSpPr>
          <p:grpSpPr>
            <a:xfrm>
              <a:off x="2283339" y="4244309"/>
              <a:ext cx="3679472" cy="1797884"/>
              <a:chOff x="3335691" y="3727868"/>
              <a:chExt cx="3679472" cy="1797884"/>
            </a:xfrm>
          </p:grpSpPr>
          <p:grpSp>
            <p:nvGrpSpPr>
              <p:cNvPr id="25" name="Group 24">
                <a:extLst>
                  <a:ext uri="{FF2B5EF4-FFF2-40B4-BE49-F238E27FC236}">
                    <a16:creationId xmlns:a16="http://schemas.microsoft.com/office/drawing/2014/main" id="{9B6D1F90-2352-CCEC-093C-DCA6A6E6FBD6}"/>
                  </a:ext>
                </a:extLst>
              </p:cNvPr>
              <p:cNvGrpSpPr/>
              <p:nvPr/>
            </p:nvGrpSpPr>
            <p:grpSpPr>
              <a:xfrm>
                <a:off x="3652283" y="3727868"/>
                <a:ext cx="279447" cy="704091"/>
                <a:chOff x="3718452" y="3784457"/>
                <a:chExt cx="279447" cy="704091"/>
              </a:xfrm>
            </p:grpSpPr>
            <p:cxnSp>
              <p:nvCxnSpPr>
                <p:cNvPr id="29" name="Straight Connector 28">
                  <a:extLst>
                    <a:ext uri="{FF2B5EF4-FFF2-40B4-BE49-F238E27FC236}">
                      <a16:creationId xmlns:a16="http://schemas.microsoft.com/office/drawing/2014/main" id="{D5BC041A-BAC7-8C8A-CB5D-6C3068496D57}"/>
                    </a:ext>
                  </a:extLst>
                </p:cNvPr>
                <p:cNvCxnSpPr>
                  <a:cxnSpLocks/>
                </p:cNvCxnSpPr>
                <p:nvPr/>
              </p:nvCxnSpPr>
              <p:spPr>
                <a:xfrm flipV="1">
                  <a:off x="3858176" y="3996232"/>
                  <a:ext cx="0" cy="49231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0094348-D3E8-E93C-093F-79A2CAE70637}"/>
                    </a:ext>
                  </a:extLst>
                </p:cNvPr>
                <p:cNvSpPr/>
                <p:nvPr/>
              </p:nvSpPr>
              <p:spPr>
                <a:xfrm>
                  <a:off x="3718452" y="3784457"/>
                  <a:ext cx="279447" cy="274320"/>
                </a:xfrm>
                <a:prstGeom prst="ellipse">
                  <a:avLst/>
                </a:prstGeom>
                <a:solidFill>
                  <a:schemeClr val="tx2"/>
                </a:solidFill>
                <a:ln w="571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nvGrpSpPr>
              <p:cNvPr id="26" name="Group 25">
                <a:extLst>
                  <a:ext uri="{FF2B5EF4-FFF2-40B4-BE49-F238E27FC236}">
                    <a16:creationId xmlns:a16="http://schemas.microsoft.com/office/drawing/2014/main" id="{98BA707D-951F-6839-CD92-A5895756FAEF}"/>
                  </a:ext>
                </a:extLst>
              </p:cNvPr>
              <p:cNvGrpSpPr/>
              <p:nvPr/>
            </p:nvGrpSpPr>
            <p:grpSpPr>
              <a:xfrm>
                <a:off x="3335691" y="4417756"/>
                <a:ext cx="3679472" cy="1107996"/>
                <a:chOff x="7447448" y="879115"/>
                <a:chExt cx="3679472" cy="1107996"/>
              </a:xfrm>
            </p:grpSpPr>
            <p:sp>
              <p:nvSpPr>
                <p:cNvPr id="27" name="TextBox 26">
                  <a:extLst>
                    <a:ext uri="{FF2B5EF4-FFF2-40B4-BE49-F238E27FC236}">
                      <a16:creationId xmlns:a16="http://schemas.microsoft.com/office/drawing/2014/main" id="{C516529E-63DB-E131-DA94-FCB8A13B57FC}"/>
                    </a:ext>
                  </a:extLst>
                </p:cNvPr>
                <p:cNvSpPr txBox="1"/>
                <p:nvPr/>
              </p:nvSpPr>
              <p:spPr>
                <a:xfrm>
                  <a:off x="8361609" y="879115"/>
                  <a:ext cx="276531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C55"/>
                      </a:solidFill>
                      <a:effectLst/>
                      <a:uLnTx/>
                      <a:uFillTx/>
                      <a:latin typeface="Arial"/>
                      <a:ea typeface="+mn-ea"/>
                      <a:cs typeface="Suisse Int'l" panose="020B0504000000000000" pitchFamily="34" charset="-78"/>
                    </a:rPr>
                    <a:t>02. Understand key priorities for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E636D"/>
                      </a:solidFill>
                      <a:effectLst/>
                      <a:uLnTx/>
                      <a:uFillTx/>
                      <a:latin typeface="Arial"/>
                      <a:ea typeface="+mn-ea"/>
                      <a:cs typeface="Suisse Int'l" panose="020B0504000000000000" pitchFamily="34" charset="-78"/>
                    </a:rPr>
                    <a:t>Review the “why” with your company’s leaders and learn what information they need to feel comfortable approving a carbon reduction target</a:t>
                  </a:r>
                </a:p>
              </p:txBody>
            </p:sp>
            <p:sp>
              <p:nvSpPr>
                <p:cNvPr id="28" name="Oval 27">
                  <a:extLst>
                    <a:ext uri="{FF2B5EF4-FFF2-40B4-BE49-F238E27FC236}">
                      <a16:creationId xmlns:a16="http://schemas.microsoft.com/office/drawing/2014/main" id="{492C498D-0E12-DFA1-50C9-11F8E077F541}"/>
                    </a:ext>
                  </a:extLst>
                </p:cNvPr>
                <p:cNvSpPr/>
                <p:nvPr/>
              </p:nvSpPr>
              <p:spPr>
                <a:xfrm>
                  <a:off x="7447448" y="879115"/>
                  <a:ext cx="914400" cy="914400"/>
                </a:xfrm>
                <a:prstGeom prst="ellipse">
                  <a:avLst/>
                </a:pr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grpSp>
          <p:nvGrpSpPr>
            <p:cNvPr id="12" name="Group 11">
              <a:extLst>
                <a:ext uri="{FF2B5EF4-FFF2-40B4-BE49-F238E27FC236}">
                  <a16:creationId xmlns:a16="http://schemas.microsoft.com/office/drawing/2014/main" id="{32589825-612F-EBA8-3134-11A840E47494}"/>
                </a:ext>
              </a:extLst>
            </p:cNvPr>
            <p:cNvGrpSpPr/>
            <p:nvPr/>
          </p:nvGrpSpPr>
          <p:grpSpPr>
            <a:xfrm>
              <a:off x="4775788" y="1825879"/>
              <a:ext cx="3351162" cy="1953409"/>
              <a:chOff x="4710181" y="1681116"/>
              <a:chExt cx="3351162" cy="1953409"/>
            </a:xfrm>
          </p:grpSpPr>
          <p:grpSp>
            <p:nvGrpSpPr>
              <p:cNvPr id="17" name="Group 16">
                <a:extLst>
                  <a:ext uri="{FF2B5EF4-FFF2-40B4-BE49-F238E27FC236}">
                    <a16:creationId xmlns:a16="http://schemas.microsoft.com/office/drawing/2014/main" id="{F1A3DFB0-7856-195D-861B-0FDEFE48BC1F}"/>
                  </a:ext>
                </a:extLst>
              </p:cNvPr>
              <p:cNvGrpSpPr/>
              <p:nvPr/>
            </p:nvGrpSpPr>
            <p:grpSpPr>
              <a:xfrm>
                <a:off x="4710181" y="1681116"/>
                <a:ext cx="3351162" cy="1844000"/>
                <a:chOff x="4710181" y="1681116"/>
                <a:chExt cx="3351162" cy="1844000"/>
              </a:xfrm>
            </p:grpSpPr>
            <p:cxnSp>
              <p:nvCxnSpPr>
                <p:cNvPr id="19" name="Straight Connector 18">
                  <a:extLst>
                    <a:ext uri="{FF2B5EF4-FFF2-40B4-BE49-F238E27FC236}">
                      <a16:creationId xmlns:a16="http://schemas.microsoft.com/office/drawing/2014/main" id="{B8D18209-0F88-7630-7B22-25A1673FDD20}"/>
                    </a:ext>
                  </a:extLst>
                </p:cNvPr>
                <p:cNvCxnSpPr>
                  <a:cxnSpLocks/>
                </p:cNvCxnSpPr>
                <p:nvPr/>
              </p:nvCxnSpPr>
              <p:spPr>
                <a:xfrm flipV="1">
                  <a:off x="5164851" y="2585538"/>
                  <a:ext cx="8483" cy="93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34CF1B2-4397-24DF-B20F-E842D1900F8E}"/>
                    </a:ext>
                  </a:extLst>
                </p:cNvPr>
                <p:cNvGrpSpPr/>
                <p:nvPr/>
              </p:nvGrpSpPr>
              <p:grpSpPr>
                <a:xfrm>
                  <a:off x="4710181" y="1681116"/>
                  <a:ext cx="3351162" cy="1107996"/>
                  <a:chOff x="4710181" y="1681116"/>
                  <a:chExt cx="3351162" cy="1107996"/>
                </a:xfrm>
              </p:grpSpPr>
              <p:sp>
                <p:nvSpPr>
                  <p:cNvPr id="21" name="TextBox 20">
                    <a:extLst>
                      <a:ext uri="{FF2B5EF4-FFF2-40B4-BE49-F238E27FC236}">
                        <a16:creationId xmlns:a16="http://schemas.microsoft.com/office/drawing/2014/main" id="{B1C04072-2878-4485-C51A-D06E67FEC95E}"/>
                      </a:ext>
                    </a:extLst>
                  </p:cNvPr>
                  <p:cNvSpPr txBox="1"/>
                  <p:nvPr/>
                </p:nvSpPr>
                <p:spPr>
                  <a:xfrm>
                    <a:off x="5683903" y="1681116"/>
                    <a:ext cx="2377440" cy="11079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C55"/>
                        </a:solidFill>
                        <a:effectLst/>
                        <a:uLnTx/>
                        <a:uFillTx/>
                        <a:latin typeface="Arial"/>
                        <a:ea typeface="+mn-ea"/>
                        <a:cs typeface="Suisse Int'l" panose="020B0504000000000000" pitchFamily="34" charset="-78"/>
                      </a:rPr>
                      <a:t>03. Create your decarbonization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E636D"/>
                        </a:solidFill>
                        <a:effectLst/>
                        <a:uLnTx/>
                        <a:uFillTx/>
                        <a:latin typeface="Arial"/>
                        <a:ea typeface="+mn-ea"/>
                        <a:cs typeface="Suisse Int'l" panose="020B0504000000000000" pitchFamily="34" charset="-78"/>
                      </a:rPr>
                      <a:t>Model your carbon emissions and calculate the impact that certain initiatives can have on your carbon emissions</a:t>
                    </a:r>
                  </a:p>
                </p:txBody>
              </p:sp>
              <p:sp>
                <p:nvSpPr>
                  <p:cNvPr id="24" name="Oval 23">
                    <a:extLst>
                      <a:ext uri="{FF2B5EF4-FFF2-40B4-BE49-F238E27FC236}">
                        <a16:creationId xmlns:a16="http://schemas.microsoft.com/office/drawing/2014/main" id="{EE92B7B3-585C-817D-4915-EB0C4A84C2E9}"/>
                      </a:ext>
                    </a:extLst>
                  </p:cNvPr>
                  <p:cNvSpPr/>
                  <p:nvPr/>
                </p:nvSpPr>
                <p:spPr>
                  <a:xfrm>
                    <a:off x="4710181" y="1684600"/>
                    <a:ext cx="914400" cy="914400"/>
                  </a:xfrm>
                  <a:prstGeom prst="ellipse">
                    <a:avLst/>
                  </a:pr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grpSp>
          <p:sp>
            <p:nvSpPr>
              <p:cNvPr id="18" name="Oval 17">
                <a:extLst>
                  <a:ext uri="{FF2B5EF4-FFF2-40B4-BE49-F238E27FC236}">
                    <a16:creationId xmlns:a16="http://schemas.microsoft.com/office/drawing/2014/main" id="{5A1FA748-857E-A6D4-E3B2-B7A2A1D82275}"/>
                  </a:ext>
                </a:extLst>
              </p:cNvPr>
              <p:cNvSpPr/>
              <p:nvPr/>
            </p:nvSpPr>
            <p:spPr>
              <a:xfrm>
                <a:off x="5025127" y="3360205"/>
                <a:ext cx="279447" cy="274320"/>
              </a:xfrm>
              <a:prstGeom prst="ellipse">
                <a:avLst/>
              </a:prstGeom>
              <a:solidFill>
                <a:schemeClr val="tx2"/>
              </a:solidFill>
              <a:ln w="571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4B28"/>
                  </a:solidFill>
                  <a:effectLst/>
                  <a:uLnTx/>
                  <a:uFillTx/>
                  <a:latin typeface="Suisse Int'l" panose="020B0504000000000000" pitchFamily="34" charset="-78"/>
                  <a:ea typeface="+mn-ea"/>
                  <a:cs typeface="Suisse Int'l" panose="020B0504000000000000" pitchFamily="34" charset="-78"/>
                </a:endParaRPr>
              </a:p>
            </p:txBody>
          </p:sp>
        </p:grpSp>
        <p:pic>
          <p:nvPicPr>
            <p:cNvPr id="14" name="Graphic 13">
              <a:extLst>
                <a:ext uri="{FF2B5EF4-FFF2-40B4-BE49-F238E27FC236}">
                  <a16:creationId xmlns:a16="http://schemas.microsoft.com/office/drawing/2014/main" id="{EDEDACA6-D532-F501-4194-EB6178E5E30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05898" y="5057491"/>
              <a:ext cx="667512" cy="667512"/>
            </a:xfrm>
            <a:prstGeom prst="rect">
              <a:avLst/>
            </a:prstGeom>
          </p:spPr>
        </p:pic>
        <p:pic>
          <p:nvPicPr>
            <p:cNvPr id="15" name="Graphic 14">
              <a:extLst>
                <a:ext uri="{FF2B5EF4-FFF2-40B4-BE49-F238E27FC236}">
                  <a16:creationId xmlns:a16="http://schemas.microsoft.com/office/drawing/2014/main" id="{F2908021-7255-366D-1444-B301FD54756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52418" y="5335496"/>
              <a:ext cx="685800" cy="685800"/>
            </a:xfrm>
            <a:prstGeom prst="rect">
              <a:avLst/>
            </a:prstGeom>
          </p:spPr>
        </p:pic>
        <p:pic>
          <p:nvPicPr>
            <p:cNvPr id="16" name="Graphic 15">
              <a:extLst>
                <a:ext uri="{FF2B5EF4-FFF2-40B4-BE49-F238E27FC236}">
                  <a16:creationId xmlns:a16="http://schemas.microsoft.com/office/drawing/2014/main" id="{828A0036-1E85-07E0-6915-10A42190EBD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954814" y="2045175"/>
              <a:ext cx="685800" cy="685800"/>
            </a:xfrm>
            <a:prstGeom prst="rect">
              <a:avLst/>
            </a:prstGeom>
          </p:spPr>
        </p:pic>
      </p:grpSp>
      <p:pic>
        <p:nvPicPr>
          <p:cNvPr id="2" name="Graphic 1" descr="Tools outline">
            <a:extLst>
              <a:ext uri="{FF2B5EF4-FFF2-40B4-BE49-F238E27FC236}">
                <a16:creationId xmlns:a16="http://schemas.microsoft.com/office/drawing/2014/main" id="{79B6E33E-2219-7899-EE95-73C97394A7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63695" y="1923995"/>
            <a:ext cx="601330" cy="601330"/>
          </a:xfrm>
          <a:prstGeom prst="rect">
            <a:avLst/>
          </a:prstGeom>
        </p:spPr>
      </p:pic>
      <p:pic>
        <p:nvPicPr>
          <p:cNvPr id="5" name="Graphic 4" descr="Users outline">
            <a:extLst>
              <a:ext uri="{FF2B5EF4-FFF2-40B4-BE49-F238E27FC236}">
                <a16:creationId xmlns:a16="http://schemas.microsoft.com/office/drawing/2014/main" id="{760A8DF8-D74A-3730-E1C6-322CCBCC90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2472" y="2008790"/>
            <a:ext cx="751134" cy="751134"/>
          </a:xfrm>
          <a:prstGeom prst="rect">
            <a:avLst/>
          </a:prstGeom>
        </p:spPr>
      </p:pic>
    </p:spTree>
    <p:extLst>
      <p:ext uri="{BB962C8B-B14F-4D97-AF65-F5344CB8AC3E}">
        <p14:creationId xmlns:p14="http://schemas.microsoft.com/office/powerpoint/2010/main" val="36674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US"/>
              <a:t>Decarbonization pathway</a:t>
            </a:r>
            <a:endParaRPr lang="en-GB"/>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04</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792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95B9A29-AA5A-DAAC-04BA-4F539101A291}"/>
              </a:ext>
            </a:extLst>
          </p:cNvPr>
          <p:cNvSpPr>
            <a:spLocks noGrp="1"/>
          </p:cNvSpPr>
          <p:nvPr>
            <p:ph type="title"/>
          </p:nvPr>
        </p:nvSpPr>
        <p:spPr>
          <a:xfrm>
            <a:off x="504000" y="450000"/>
            <a:ext cx="5616000" cy="756000"/>
          </a:xfrm>
        </p:spPr>
        <p:txBody>
          <a:bodyPr/>
          <a:lstStyle/>
          <a:p>
            <a:r>
              <a:rPr lang="en-US"/>
              <a:t>Decarbonization Pathway</a:t>
            </a:r>
          </a:p>
        </p:txBody>
      </p:sp>
      <p:sp>
        <p:nvSpPr>
          <p:cNvPr id="19" name="TextBox 18">
            <a:extLst>
              <a:ext uri="{FF2B5EF4-FFF2-40B4-BE49-F238E27FC236}">
                <a16:creationId xmlns:a16="http://schemas.microsoft.com/office/drawing/2014/main" id="{5D2B40CC-2528-3990-0950-C47980DED3CB}"/>
              </a:ext>
            </a:extLst>
          </p:cNvPr>
          <p:cNvSpPr txBox="1"/>
          <p:nvPr/>
        </p:nvSpPr>
        <p:spPr>
          <a:xfrm>
            <a:off x="204759" y="1617947"/>
            <a:ext cx="3138516" cy="3816429"/>
          </a:xfrm>
          <a:prstGeom prst="rect">
            <a:avLst/>
          </a:prstGeom>
          <a:noFill/>
        </p:spPr>
        <p:txBody>
          <a:bodyPr wrap="square" lIns="0" tIns="0" rIns="0" bIns="0" rtlCol="0">
            <a:spAutoFit/>
          </a:bodyPr>
          <a:lstStyle/>
          <a:p>
            <a:pPr algn="l">
              <a:spcAft>
                <a:spcPts val="600"/>
              </a:spcAft>
            </a:pPr>
            <a:r>
              <a:rPr lang="en-US" b="1">
                <a:solidFill>
                  <a:schemeClr val="tx2"/>
                </a:solidFill>
              </a:rPr>
              <a:t>Key Takeaways:</a:t>
            </a:r>
          </a:p>
          <a:p>
            <a:pPr algn="l">
              <a:spcAft>
                <a:spcPts val="600"/>
              </a:spcAft>
            </a:pPr>
            <a:endParaRPr lang="en-US" b="1">
              <a:solidFill>
                <a:schemeClr val="tx2"/>
              </a:solidFill>
            </a:endParaRPr>
          </a:p>
          <a:p>
            <a:pPr marL="285750" indent="-285750" algn="l">
              <a:spcAft>
                <a:spcPts val="600"/>
              </a:spcAft>
              <a:buFontTx/>
              <a:buChar char="-"/>
            </a:pPr>
            <a:r>
              <a:rPr lang="en-US" sz="1600">
                <a:solidFill>
                  <a:schemeClr val="tx2"/>
                </a:solidFill>
                <a:highlight>
                  <a:srgbClr val="FFFF00"/>
                </a:highlight>
              </a:rPr>
              <a:t>[Company] </a:t>
            </a:r>
            <a:r>
              <a:rPr lang="en-US" sz="1600">
                <a:solidFill>
                  <a:schemeClr val="tx2"/>
                </a:solidFill>
              </a:rPr>
              <a:t>can implement a portfolio approach to reduce carbon emissions below Honda’s goal requirements</a:t>
            </a:r>
          </a:p>
          <a:p>
            <a:pPr marL="285750" indent="-285750" algn="l">
              <a:spcAft>
                <a:spcPts val="600"/>
              </a:spcAft>
              <a:buFontTx/>
              <a:buChar char="-"/>
            </a:pPr>
            <a:r>
              <a:rPr lang="en-US" sz="1600">
                <a:solidFill>
                  <a:schemeClr val="tx2"/>
                </a:solidFill>
              </a:rPr>
              <a:t>The selected strategy </a:t>
            </a:r>
            <a:r>
              <a:rPr lang="en-US" sz="1600">
                <a:solidFill>
                  <a:schemeClr val="tx2"/>
                </a:solidFill>
                <a:highlight>
                  <a:srgbClr val="FFFF00"/>
                </a:highlight>
              </a:rPr>
              <a:t>(meets/does not meet) </a:t>
            </a:r>
            <a:r>
              <a:rPr lang="en-US" sz="1600">
                <a:solidFill>
                  <a:schemeClr val="tx2"/>
                </a:solidFill>
              </a:rPr>
              <a:t>Honda’s decarbonization requirements</a:t>
            </a:r>
          </a:p>
          <a:p>
            <a:pPr marL="285750" indent="-285750" algn="l">
              <a:spcAft>
                <a:spcPts val="600"/>
              </a:spcAft>
              <a:buFontTx/>
              <a:buChar char="-"/>
            </a:pPr>
            <a:r>
              <a:rPr lang="en-US" sz="1600">
                <a:solidFill>
                  <a:schemeClr val="tx2"/>
                </a:solidFill>
              </a:rPr>
              <a:t>The strategy was selected to </a:t>
            </a:r>
            <a:r>
              <a:rPr lang="en-US" sz="1600">
                <a:solidFill>
                  <a:schemeClr val="tx2"/>
                </a:solidFill>
                <a:highlight>
                  <a:srgbClr val="FFFF00"/>
                </a:highlight>
              </a:rPr>
              <a:t>(minimize capital/maximize savings/optimize ROI/insert other stated priorities from leadership)</a:t>
            </a:r>
          </a:p>
        </p:txBody>
      </p:sp>
      <p:pic>
        <p:nvPicPr>
          <p:cNvPr id="4" name="Picture 3">
            <a:extLst>
              <a:ext uri="{FF2B5EF4-FFF2-40B4-BE49-F238E27FC236}">
                <a16:creationId xmlns:a16="http://schemas.microsoft.com/office/drawing/2014/main" id="{11E5AC9F-7F15-F51E-3F9F-C84B079F77A7}"/>
              </a:ext>
            </a:extLst>
          </p:cNvPr>
          <p:cNvPicPr>
            <a:picLocks noChangeAspect="1"/>
          </p:cNvPicPr>
          <p:nvPr/>
        </p:nvPicPr>
        <p:blipFill>
          <a:blip r:embed="rId4"/>
          <a:stretch>
            <a:fillRect/>
          </a:stretch>
        </p:blipFill>
        <p:spPr>
          <a:xfrm>
            <a:off x="3925569" y="1617947"/>
            <a:ext cx="7534596" cy="4281932"/>
          </a:xfrm>
          <a:prstGeom prst="rect">
            <a:avLst/>
          </a:prstGeom>
        </p:spPr>
      </p:pic>
      <p:sp>
        <p:nvSpPr>
          <p:cNvPr id="5" name="Rectangle 4">
            <a:extLst>
              <a:ext uri="{FF2B5EF4-FFF2-40B4-BE49-F238E27FC236}">
                <a16:creationId xmlns:a16="http://schemas.microsoft.com/office/drawing/2014/main" id="{DBC62F80-D418-7EE4-3D95-CD94DB311295}"/>
              </a:ext>
            </a:extLst>
          </p:cNvPr>
          <p:cNvSpPr/>
          <p:nvPr/>
        </p:nvSpPr>
        <p:spPr>
          <a:xfrm>
            <a:off x="3810000" y="1617947"/>
            <a:ext cx="7650165" cy="42819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Paste the Decarbonization Strategy table here</a:t>
            </a:r>
          </a:p>
        </p:txBody>
      </p:sp>
    </p:spTree>
    <p:extLst>
      <p:ext uri="{BB962C8B-B14F-4D97-AF65-F5344CB8AC3E}">
        <p14:creationId xmlns:p14="http://schemas.microsoft.com/office/powerpoint/2010/main" val="196681577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95B9A29-AA5A-DAAC-04BA-4F539101A291}"/>
              </a:ext>
            </a:extLst>
          </p:cNvPr>
          <p:cNvSpPr>
            <a:spLocks noGrp="1"/>
          </p:cNvSpPr>
          <p:nvPr>
            <p:ph type="title"/>
          </p:nvPr>
        </p:nvSpPr>
        <p:spPr>
          <a:xfrm>
            <a:off x="503999" y="450000"/>
            <a:ext cx="8931549" cy="365009"/>
          </a:xfrm>
        </p:spPr>
        <p:txBody>
          <a:bodyPr/>
          <a:lstStyle/>
          <a:p>
            <a:r>
              <a:rPr lang="en-US" b="1"/>
              <a:t>2035</a:t>
            </a:r>
            <a:r>
              <a:rPr lang="en-US"/>
              <a:t> Near-term Decarbonization Financial Implications</a:t>
            </a:r>
          </a:p>
        </p:txBody>
      </p:sp>
      <p:sp>
        <p:nvSpPr>
          <p:cNvPr id="3" name="Rectangle 2">
            <a:extLst>
              <a:ext uri="{FF2B5EF4-FFF2-40B4-BE49-F238E27FC236}">
                <a16:creationId xmlns:a16="http://schemas.microsoft.com/office/drawing/2014/main" id="{A4183A62-ADD1-DF68-9A6E-2967421A68FA}"/>
              </a:ext>
            </a:extLst>
          </p:cNvPr>
          <p:cNvSpPr/>
          <p:nvPr/>
        </p:nvSpPr>
        <p:spPr>
          <a:xfrm>
            <a:off x="302283" y="5254487"/>
            <a:ext cx="2252869" cy="1398679"/>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rPr>
              <a:t>Key:</a:t>
            </a:r>
          </a:p>
          <a:p>
            <a:r>
              <a:rPr lang="en-US" sz="1400">
                <a:solidFill>
                  <a:srgbClr val="00B050"/>
                </a:solidFill>
              </a:rPr>
              <a:t>$ </a:t>
            </a:r>
            <a:r>
              <a:rPr lang="en-US" sz="1400">
                <a:solidFill>
                  <a:schemeClr val="tx1"/>
                </a:solidFill>
              </a:rPr>
              <a:t>- Cost Savings</a:t>
            </a:r>
            <a:endParaRPr lang="en-US" sz="1400">
              <a:solidFill>
                <a:srgbClr val="00B050"/>
              </a:solidFill>
            </a:endParaRPr>
          </a:p>
          <a:p>
            <a:r>
              <a:rPr lang="en-US" sz="1400">
                <a:solidFill>
                  <a:srgbClr val="C00000"/>
                </a:solidFill>
              </a:rPr>
              <a:t>$ </a:t>
            </a:r>
            <a:r>
              <a:rPr lang="en-US" sz="1400">
                <a:solidFill>
                  <a:schemeClr val="tx1"/>
                </a:solidFill>
              </a:rPr>
              <a:t>- Cost Additive</a:t>
            </a:r>
            <a:endParaRPr lang="en-US" sz="1400">
              <a:solidFill>
                <a:srgbClr val="C00000"/>
              </a:solidFill>
            </a:endParaRPr>
          </a:p>
          <a:p>
            <a:r>
              <a:rPr lang="en-US" sz="1400" b="1" i="1" u="none" strike="noStrike">
                <a:solidFill>
                  <a:srgbClr val="1A9470"/>
                </a:solidFill>
                <a:effectLst/>
                <a:latin typeface="Arial Narrow" panose="020B0606020202030204" pitchFamily="34" charset="0"/>
              </a:rPr>
              <a:t>✓ </a:t>
            </a:r>
            <a:r>
              <a:rPr lang="en-US" sz="1400" b="1" i="1" u="none" strike="noStrike">
                <a:solidFill>
                  <a:schemeClr val="tx1"/>
                </a:solidFill>
                <a:effectLst/>
                <a:latin typeface="Arial Narrow" panose="020B0606020202030204" pitchFamily="34" charset="0"/>
              </a:rPr>
              <a:t>- </a:t>
            </a:r>
            <a:r>
              <a:rPr lang="en-US" sz="1400" u="none" strike="noStrike">
                <a:solidFill>
                  <a:schemeClr val="tx1"/>
                </a:solidFill>
                <a:effectLst/>
              </a:rPr>
              <a:t>Highly likely ROI</a:t>
            </a:r>
            <a:endParaRPr lang="en-US" sz="1400" b="1" i="1" u="none" strike="noStrike">
              <a:solidFill>
                <a:srgbClr val="1A9470"/>
              </a:solidFill>
              <a:effectLst/>
            </a:endParaRPr>
          </a:p>
          <a:p>
            <a:r>
              <a:rPr lang="en-US" sz="1400" b="1" i="1" u="none" strike="noStrike">
                <a:solidFill>
                  <a:srgbClr val="2B70FF"/>
                </a:solidFill>
                <a:effectLst/>
                <a:latin typeface="Arial Narrow" panose="020B0606020202030204" pitchFamily="34" charset="0"/>
              </a:rPr>
              <a:t>o </a:t>
            </a:r>
            <a:r>
              <a:rPr lang="en-US" sz="1400" u="none" strike="noStrike">
                <a:solidFill>
                  <a:schemeClr val="tx1"/>
                </a:solidFill>
                <a:effectLst/>
                <a:latin typeface="Arial Narrow" panose="020B0606020202030204" pitchFamily="34" charset="0"/>
              </a:rPr>
              <a:t>– </a:t>
            </a:r>
            <a:r>
              <a:rPr lang="en-US" sz="1400" u="none" strike="noStrike">
                <a:solidFill>
                  <a:schemeClr val="tx1"/>
                </a:solidFill>
                <a:effectLst/>
              </a:rPr>
              <a:t>Uncertain ROI</a:t>
            </a:r>
            <a:endParaRPr lang="en-US" sz="1400" b="1" i="1" u="none" strike="noStrike">
              <a:solidFill>
                <a:srgbClr val="2B70FF"/>
              </a:solidFill>
              <a:effectLst/>
            </a:endParaRPr>
          </a:p>
          <a:p>
            <a:r>
              <a:rPr lang="en-US" sz="1400" b="1" i="1" u="none" strike="noStrike">
                <a:solidFill>
                  <a:srgbClr val="C00000"/>
                </a:solidFill>
                <a:effectLst/>
                <a:latin typeface="Arial Narrow" panose="020B0606020202030204" pitchFamily="34" charset="0"/>
              </a:rPr>
              <a:t>x </a:t>
            </a:r>
            <a:r>
              <a:rPr lang="en-US" sz="1400" u="none" strike="noStrike">
                <a:solidFill>
                  <a:schemeClr val="tx1"/>
                </a:solidFill>
                <a:effectLst/>
                <a:latin typeface="Arial Narrow" panose="020B0606020202030204" pitchFamily="34" charset="0"/>
              </a:rPr>
              <a:t>– </a:t>
            </a:r>
            <a:r>
              <a:rPr lang="en-US" sz="1400" u="none" strike="noStrike">
                <a:solidFill>
                  <a:schemeClr val="tx1"/>
                </a:solidFill>
                <a:effectLst/>
              </a:rPr>
              <a:t>No ROI</a:t>
            </a:r>
            <a:endParaRPr lang="en-US" sz="1400" b="1" i="1" u="none" strike="noStrike">
              <a:solidFill>
                <a:srgbClr val="C00000"/>
              </a:solidFill>
              <a:effectLst/>
            </a:endParaRPr>
          </a:p>
          <a:p>
            <a:endParaRPr lang="en-US" sz="1400">
              <a:solidFill>
                <a:schemeClr val="tx1"/>
              </a:solidFill>
            </a:endParaRPr>
          </a:p>
          <a:p>
            <a:endParaRPr lang="en-US">
              <a:solidFill>
                <a:schemeClr val="tx1"/>
              </a:solidFill>
            </a:endParaRPr>
          </a:p>
        </p:txBody>
      </p:sp>
      <p:sp>
        <p:nvSpPr>
          <p:cNvPr id="6" name="TextBox 5">
            <a:extLst>
              <a:ext uri="{FF2B5EF4-FFF2-40B4-BE49-F238E27FC236}">
                <a16:creationId xmlns:a16="http://schemas.microsoft.com/office/drawing/2014/main" id="{D43355FB-993D-D2FF-57F9-51DA055BEFC1}"/>
              </a:ext>
            </a:extLst>
          </p:cNvPr>
          <p:cNvSpPr txBox="1"/>
          <p:nvPr/>
        </p:nvSpPr>
        <p:spPr>
          <a:xfrm>
            <a:off x="9140276" y="1112077"/>
            <a:ext cx="2829340" cy="4632037"/>
          </a:xfrm>
          <a:prstGeom prst="rect">
            <a:avLst/>
          </a:prstGeom>
          <a:noFill/>
        </p:spPr>
        <p:txBody>
          <a:bodyPr wrap="square" lIns="0" tIns="0" rIns="0" bIns="0" rtlCol="0">
            <a:spAutoFit/>
          </a:bodyPr>
          <a:lstStyle/>
          <a:p>
            <a:pPr algn="l">
              <a:spcAft>
                <a:spcPts val="600"/>
              </a:spcAft>
            </a:pPr>
            <a:r>
              <a:rPr lang="en-US" b="1">
                <a:solidFill>
                  <a:schemeClr val="tx2"/>
                </a:solidFill>
              </a:rPr>
              <a:t>Key Takeaways:</a:t>
            </a:r>
          </a:p>
          <a:p>
            <a:pPr algn="l">
              <a:spcAft>
                <a:spcPts val="600"/>
              </a:spcAft>
            </a:pPr>
            <a:endParaRPr lang="en-US" b="1">
              <a:solidFill>
                <a:schemeClr val="tx2"/>
              </a:solidFill>
            </a:endParaRPr>
          </a:p>
          <a:p>
            <a:pPr marL="285750" indent="-285750" algn="l">
              <a:spcAft>
                <a:spcPts val="600"/>
              </a:spcAft>
              <a:buFontTx/>
              <a:buChar char="-"/>
            </a:pPr>
            <a:r>
              <a:rPr lang="en-US" sz="1600">
                <a:solidFill>
                  <a:schemeClr val="tx2"/>
                </a:solidFill>
              </a:rPr>
              <a:t>Capital expense on the order of </a:t>
            </a:r>
            <a:r>
              <a:rPr lang="en-US" sz="1600">
                <a:solidFill>
                  <a:schemeClr val="tx2"/>
                </a:solidFill>
                <a:highlight>
                  <a:srgbClr val="FFFF00"/>
                </a:highlight>
              </a:rPr>
              <a:t>____</a:t>
            </a:r>
            <a:r>
              <a:rPr lang="en-US" sz="1600">
                <a:solidFill>
                  <a:schemeClr val="tx2"/>
                </a:solidFill>
              </a:rPr>
              <a:t> to </a:t>
            </a:r>
            <a:r>
              <a:rPr lang="en-US" sz="1600">
                <a:solidFill>
                  <a:schemeClr val="tx2"/>
                </a:solidFill>
                <a:highlight>
                  <a:srgbClr val="FFFF00"/>
                </a:highlight>
              </a:rPr>
              <a:t>_____</a:t>
            </a:r>
            <a:r>
              <a:rPr lang="en-US" sz="1600">
                <a:solidFill>
                  <a:schemeClr val="tx2"/>
                </a:solidFill>
              </a:rPr>
              <a:t> would be required to meet Honda’s targets by 2035</a:t>
            </a:r>
          </a:p>
          <a:p>
            <a:pPr marL="285750" indent="-285750" algn="l">
              <a:spcAft>
                <a:spcPts val="600"/>
              </a:spcAft>
              <a:buFontTx/>
              <a:buChar char="-"/>
            </a:pPr>
            <a:r>
              <a:rPr lang="en-US" sz="1600">
                <a:solidFill>
                  <a:schemeClr val="tx2"/>
                </a:solidFill>
              </a:rPr>
              <a:t>The overall annual expense impact would be </a:t>
            </a:r>
            <a:r>
              <a:rPr lang="en-US" sz="1600">
                <a:solidFill>
                  <a:schemeClr val="tx2"/>
                </a:solidFill>
                <a:highlight>
                  <a:srgbClr val="FFFF00"/>
                </a:highlight>
              </a:rPr>
              <a:t>____</a:t>
            </a:r>
            <a:r>
              <a:rPr lang="en-US" sz="1600">
                <a:solidFill>
                  <a:schemeClr val="tx2"/>
                </a:solidFill>
              </a:rPr>
              <a:t> to </a:t>
            </a:r>
            <a:r>
              <a:rPr lang="en-US" sz="1600">
                <a:solidFill>
                  <a:schemeClr val="tx2"/>
                </a:solidFill>
                <a:highlight>
                  <a:srgbClr val="FFFF00"/>
                </a:highlight>
              </a:rPr>
              <a:t>____</a:t>
            </a:r>
            <a:r>
              <a:rPr lang="en-US" sz="1600">
                <a:solidFill>
                  <a:schemeClr val="tx2"/>
                </a:solidFill>
              </a:rPr>
              <a:t> of dollars in (</a:t>
            </a:r>
            <a:r>
              <a:rPr lang="en-US" sz="1600">
                <a:solidFill>
                  <a:schemeClr val="tx2"/>
                </a:solidFill>
                <a:highlight>
                  <a:srgbClr val="FFFF00"/>
                </a:highlight>
              </a:rPr>
              <a:t>cost/savings</a:t>
            </a:r>
            <a:r>
              <a:rPr lang="en-US" sz="1600">
                <a:solidFill>
                  <a:schemeClr val="tx2"/>
                </a:solidFill>
              </a:rPr>
              <a:t>)</a:t>
            </a:r>
          </a:p>
          <a:p>
            <a:pPr marL="285750" indent="-285750" algn="l">
              <a:spcAft>
                <a:spcPts val="600"/>
              </a:spcAft>
              <a:buFontTx/>
              <a:buChar char="-"/>
            </a:pPr>
            <a:r>
              <a:rPr lang="en-US" sz="1600">
                <a:solidFill>
                  <a:schemeClr val="tx2"/>
                </a:solidFill>
              </a:rPr>
              <a:t>Some projects are likely to have a good ROI including </a:t>
            </a:r>
            <a:r>
              <a:rPr lang="en-US" sz="1600">
                <a:solidFill>
                  <a:schemeClr val="tx2"/>
                </a:solidFill>
                <a:highlight>
                  <a:srgbClr val="FFFF00"/>
                </a:highlight>
              </a:rPr>
              <a:t>______</a:t>
            </a:r>
            <a:endParaRPr lang="en-US">
              <a:solidFill>
                <a:schemeClr val="tx2"/>
              </a:solidFill>
              <a:highlight>
                <a:srgbClr val="FFFF00"/>
              </a:highlight>
            </a:endParaRPr>
          </a:p>
          <a:p>
            <a:pPr algn="l">
              <a:spcAft>
                <a:spcPts val="600"/>
              </a:spcAft>
            </a:pPr>
            <a:endParaRPr lang="en-US" b="1">
              <a:solidFill>
                <a:schemeClr val="tx2"/>
              </a:solidFill>
            </a:endParaRPr>
          </a:p>
          <a:p>
            <a:pPr algn="l">
              <a:spcAft>
                <a:spcPts val="600"/>
              </a:spcAft>
            </a:pPr>
            <a:endParaRPr lang="en-US"/>
          </a:p>
          <a:p>
            <a:pPr algn="l">
              <a:spcAft>
                <a:spcPts val="600"/>
              </a:spcAft>
            </a:pPr>
            <a:endParaRPr lang="en-US"/>
          </a:p>
        </p:txBody>
      </p:sp>
      <p:sp>
        <p:nvSpPr>
          <p:cNvPr id="2" name="Rectangle 1">
            <a:extLst>
              <a:ext uri="{FF2B5EF4-FFF2-40B4-BE49-F238E27FC236}">
                <a16:creationId xmlns:a16="http://schemas.microsoft.com/office/drawing/2014/main" id="{35554489-B8D9-BDBE-B004-1D19C7A81C59}"/>
              </a:ext>
            </a:extLst>
          </p:cNvPr>
          <p:cNvSpPr/>
          <p:nvPr/>
        </p:nvSpPr>
        <p:spPr>
          <a:xfrm>
            <a:off x="302282" y="1112078"/>
            <a:ext cx="8637531" cy="40231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Paste the 2035 Strategy Financial Implications table here</a:t>
            </a:r>
          </a:p>
        </p:txBody>
      </p:sp>
      <p:sp>
        <p:nvSpPr>
          <p:cNvPr id="4" name="TextBox 3">
            <a:extLst>
              <a:ext uri="{FF2B5EF4-FFF2-40B4-BE49-F238E27FC236}">
                <a16:creationId xmlns:a16="http://schemas.microsoft.com/office/drawing/2014/main" id="{E8E21AE1-FC2D-8032-AFB8-3A764D0F4CC5}"/>
              </a:ext>
            </a:extLst>
          </p:cNvPr>
          <p:cNvSpPr txBox="1"/>
          <p:nvPr/>
        </p:nvSpPr>
        <p:spPr>
          <a:xfrm>
            <a:off x="2555152" y="5157419"/>
            <a:ext cx="6384661" cy="553998"/>
          </a:xfrm>
          <a:prstGeom prst="rect">
            <a:avLst/>
          </a:prstGeom>
          <a:noFill/>
        </p:spPr>
        <p:txBody>
          <a:bodyPr wrap="square">
            <a:spAutoFit/>
          </a:bodyPr>
          <a:lstStyle/>
          <a:p>
            <a:r>
              <a:rPr lang="en-US" sz="1000"/>
              <a:t>Disclaimer: The information provided is intended to give guidance on the resources required for initiative implementation. These costs are directional and can vary based on specific market conditions and requirements</a:t>
            </a:r>
          </a:p>
        </p:txBody>
      </p:sp>
    </p:spTree>
    <p:extLst>
      <p:ext uri="{BB962C8B-B14F-4D97-AF65-F5344CB8AC3E}">
        <p14:creationId xmlns:p14="http://schemas.microsoft.com/office/powerpoint/2010/main" val="223250176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95B9A29-AA5A-DAAC-04BA-4F539101A291}"/>
              </a:ext>
            </a:extLst>
          </p:cNvPr>
          <p:cNvSpPr>
            <a:spLocks noGrp="1"/>
          </p:cNvSpPr>
          <p:nvPr>
            <p:ph type="title"/>
          </p:nvPr>
        </p:nvSpPr>
        <p:spPr>
          <a:xfrm>
            <a:off x="503999" y="450000"/>
            <a:ext cx="8931549" cy="365009"/>
          </a:xfrm>
        </p:spPr>
        <p:txBody>
          <a:bodyPr/>
          <a:lstStyle/>
          <a:p>
            <a:r>
              <a:rPr lang="en-US" b="1"/>
              <a:t>2050 </a:t>
            </a:r>
            <a:r>
              <a:rPr lang="en-US"/>
              <a:t>Long-term Decarbonization Financial Implications</a:t>
            </a:r>
          </a:p>
        </p:txBody>
      </p:sp>
      <p:sp>
        <p:nvSpPr>
          <p:cNvPr id="3" name="Rectangle 2">
            <a:extLst>
              <a:ext uri="{FF2B5EF4-FFF2-40B4-BE49-F238E27FC236}">
                <a16:creationId xmlns:a16="http://schemas.microsoft.com/office/drawing/2014/main" id="{A4183A62-ADD1-DF68-9A6E-2967421A68FA}"/>
              </a:ext>
            </a:extLst>
          </p:cNvPr>
          <p:cNvSpPr/>
          <p:nvPr/>
        </p:nvSpPr>
        <p:spPr>
          <a:xfrm>
            <a:off x="302283" y="5254487"/>
            <a:ext cx="2252869" cy="1398679"/>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rPr>
              <a:t>Key:</a:t>
            </a:r>
          </a:p>
          <a:p>
            <a:r>
              <a:rPr lang="en-US" sz="1400">
                <a:solidFill>
                  <a:srgbClr val="00B050"/>
                </a:solidFill>
              </a:rPr>
              <a:t>$ </a:t>
            </a:r>
            <a:r>
              <a:rPr lang="en-US" sz="1400">
                <a:solidFill>
                  <a:schemeClr val="tx1"/>
                </a:solidFill>
              </a:rPr>
              <a:t>- Cost Savings</a:t>
            </a:r>
            <a:endParaRPr lang="en-US" sz="1400">
              <a:solidFill>
                <a:srgbClr val="00B050"/>
              </a:solidFill>
            </a:endParaRPr>
          </a:p>
          <a:p>
            <a:r>
              <a:rPr lang="en-US" sz="1400">
                <a:solidFill>
                  <a:srgbClr val="C00000"/>
                </a:solidFill>
              </a:rPr>
              <a:t>$ </a:t>
            </a:r>
            <a:r>
              <a:rPr lang="en-US" sz="1400">
                <a:solidFill>
                  <a:schemeClr val="tx1"/>
                </a:solidFill>
              </a:rPr>
              <a:t>- Cost Additive</a:t>
            </a:r>
            <a:endParaRPr lang="en-US" sz="1400">
              <a:solidFill>
                <a:srgbClr val="C00000"/>
              </a:solidFill>
            </a:endParaRPr>
          </a:p>
          <a:p>
            <a:r>
              <a:rPr lang="en-US" sz="1400" b="1" i="1" u="none" strike="noStrike">
                <a:solidFill>
                  <a:srgbClr val="1A9470"/>
                </a:solidFill>
                <a:effectLst/>
                <a:latin typeface="Arial Narrow" panose="020B0606020202030204" pitchFamily="34" charset="0"/>
              </a:rPr>
              <a:t>✓ </a:t>
            </a:r>
            <a:r>
              <a:rPr lang="en-US" sz="1400" b="1" i="1" u="none" strike="noStrike">
                <a:solidFill>
                  <a:schemeClr val="tx1"/>
                </a:solidFill>
                <a:effectLst/>
                <a:latin typeface="Arial Narrow" panose="020B0606020202030204" pitchFamily="34" charset="0"/>
              </a:rPr>
              <a:t>- </a:t>
            </a:r>
            <a:r>
              <a:rPr lang="en-US" sz="1400" u="none" strike="noStrike">
                <a:solidFill>
                  <a:schemeClr val="tx1"/>
                </a:solidFill>
                <a:effectLst/>
              </a:rPr>
              <a:t>Highly likely ROI</a:t>
            </a:r>
            <a:endParaRPr lang="en-US" sz="1400" b="1" i="1" u="none" strike="noStrike">
              <a:solidFill>
                <a:srgbClr val="1A9470"/>
              </a:solidFill>
              <a:effectLst/>
            </a:endParaRPr>
          </a:p>
          <a:p>
            <a:r>
              <a:rPr lang="en-US" sz="1400" b="1" i="1" u="none" strike="noStrike">
                <a:solidFill>
                  <a:srgbClr val="2B70FF"/>
                </a:solidFill>
                <a:effectLst/>
                <a:latin typeface="Arial Narrow" panose="020B0606020202030204" pitchFamily="34" charset="0"/>
              </a:rPr>
              <a:t>o </a:t>
            </a:r>
            <a:r>
              <a:rPr lang="en-US" sz="1400" u="none" strike="noStrike">
                <a:solidFill>
                  <a:schemeClr val="tx1"/>
                </a:solidFill>
                <a:effectLst/>
                <a:latin typeface="Arial Narrow" panose="020B0606020202030204" pitchFamily="34" charset="0"/>
              </a:rPr>
              <a:t>– </a:t>
            </a:r>
            <a:r>
              <a:rPr lang="en-US" sz="1400" u="none" strike="noStrike">
                <a:solidFill>
                  <a:schemeClr val="tx1"/>
                </a:solidFill>
                <a:effectLst/>
              </a:rPr>
              <a:t>Uncertain ROI</a:t>
            </a:r>
            <a:endParaRPr lang="en-US" sz="1400" b="1" i="1" u="none" strike="noStrike">
              <a:solidFill>
                <a:srgbClr val="2B70FF"/>
              </a:solidFill>
              <a:effectLst/>
            </a:endParaRPr>
          </a:p>
          <a:p>
            <a:r>
              <a:rPr lang="en-US" sz="1400" b="1" i="1" u="none" strike="noStrike">
                <a:solidFill>
                  <a:srgbClr val="C00000"/>
                </a:solidFill>
                <a:effectLst/>
                <a:latin typeface="Arial Narrow" panose="020B0606020202030204" pitchFamily="34" charset="0"/>
              </a:rPr>
              <a:t>x </a:t>
            </a:r>
            <a:r>
              <a:rPr lang="en-US" sz="1400" u="none" strike="noStrike">
                <a:solidFill>
                  <a:schemeClr val="tx1"/>
                </a:solidFill>
                <a:effectLst/>
                <a:latin typeface="Arial Narrow" panose="020B0606020202030204" pitchFamily="34" charset="0"/>
              </a:rPr>
              <a:t>– </a:t>
            </a:r>
            <a:r>
              <a:rPr lang="en-US" sz="1400" u="none" strike="noStrike">
                <a:solidFill>
                  <a:schemeClr val="tx1"/>
                </a:solidFill>
                <a:effectLst/>
              </a:rPr>
              <a:t>No ROI</a:t>
            </a:r>
            <a:endParaRPr lang="en-US" sz="1400" b="1" i="1" u="none" strike="noStrike">
              <a:solidFill>
                <a:srgbClr val="C00000"/>
              </a:solidFill>
              <a:effectLst/>
            </a:endParaRPr>
          </a:p>
          <a:p>
            <a:endParaRPr lang="en-US" sz="1400">
              <a:solidFill>
                <a:schemeClr val="tx1"/>
              </a:solidFill>
            </a:endParaRPr>
          </a:p>
          <a:p>
            <a:endParaRPr lang="en-US">
              <a:solidFill>
                <a:schemeClr val="tx1"/>
              </a:solidFill>
            </a:endParaRPr>
          </a:p>
        </p:txBody>
      </p:sp>
      <p:sp>
        <p:nvSpPr>
          <p:cNvPr id="6" name="TextBox 5">
            <a:extLst>
              <a:ext uri="{FF2B5EF4-FFF2-40B4-BE49-F238E27FC236}">
                <a16:creationId xmlns:a16="http://schemas.microsoft.com/office/drawing/2014/main" id="{D43355FB-993D-D2FF-57F9-51DA055BEFC1}"/>
              </a:ext>
            </a:extLst>
          </p:cNvPr>
          <p:cNvSpPr txBox="1"/>
          <p:nvPr/>
        </p:nvSpPr>
        <p:spPr>
          <a:xfrm>
            <a:off x="7686260" y="1112078"/>
            <a:ext cx="2829340" cy="4385816"/>
          </a:xfrm>
          <a:prstGeom prst="rect">
            <a:avLst/>
          </a:prstGeom>
          <a:noFill/>
        </p:spPr>
        <p:txBody>
          <a:bodyPr wrap="square" lIns="0" tIns="0" rIns="0" bIns="0" rtlCol="0">
            <a:spAutoFit/>
          </a:bodyPr>
          <a:lstStyle/>
          <a:p>
            <a:pPr algn="l">
              <a:spcAft>
                <a:spcPts val="600"/>
              </a:spcAft>
            </a:pPr>
            <a:r>
              <a:rPr lang="en-US" b="1">
                <a:solidFill>
                  <a:schemeClr val="tx2"/>
                </a:solidFill>
              </a:rPr>
              <a:t>Key Takeaways:</a:t>
            </a:r>
          </a:p>
          <a:p>
            <a:pPr algn="l">
              <a:spcAft>
                <a:spcPts val="600"/>
              </a:spcAft>
            </a:pPr>
            <a:endParaRPr lang="en-US" b="1">
              <a:solidFill>
                <a:schemeClr val="tx2"/>
              </a:solidFill>
            </a:endParaRPr>
          </a:p>
          <a:p>
            <a:pPr marL="285750" indent="-285750" algn="l">
              <a:spcAft>
                <a:spcPts val="600"/>
              </a:spcAft>
              <a:buFontTx/>
              <a:buChar char="-"/>
            </a:pPr>
            <a:r>
              <a:rPr lang="en-US" sz="1600">
                <a:solidFill>
                  <a:schemeClr val="tx2"/>
                </a:solidFill>
              </a:rPr>
              <a:t>Capital expense on the order of </a:t>
            </a:r>
            <a:r>
              <a:rPr lang="en-US" sz="1600">
                <a:solidFill>
                  <a:schemeClr val="tx2"/>
                </a:solidFill>
                <a:highlight>
                  <a:srgbClr val="FFFF00"/>
                </a:highlight>
              </a:rPr>
              <a:t>____</a:t>
            </a:r>
            <a:r>
              <a:rPr lang="en-US" sz="1600">
                <a:solidFill>
                  <a:schemeClr val="tx2"/>
                </a:solidFill>
              </a:rPr>
              <a:t> to </a:t>
            </a:r>
            <a:r>
              <a:rPr lang="en-US" sz="1600">
                <a:solidFill>
                  <a:schemeClr val="tx2"/>
                </a:solidFill>
                <a:highlight>
                  <a:srgbClr val="FFFF00"/>
                </a:highlight>
              </a:rPr>
              <a:t>_____</a:t>
            </a:r>
            <a:r>
              <a:rPr lang="en-US" sz="1600">
                <a:solidFill>
                  <a:schemeClr val="tx2"/>
                </a:solidFill>
              </a:rPr>
              <a:t> would be required to meet Honda’s targets by 2050</a:t>
            </a:r>
          </a:p>
          <a:p>
            <a:pPr marL="285750" indent="-285750" algn="l">
              <a:spcAft>
                <a:spcPts val="600"/>
              </a:spcAft>
              <a:buFontTx/>
              <a:buChar char="-"/>
            </a:pPr>
            <a:r>
              <a:rPr lang="en-US" sz="1600">
                <a:solidFill>
                  <a:schemeClr val="tx2"/>
                </a:solidFill>
              </a:rPr>
              <a:t>The overall annual expense will be </a:t>
            </a:r>
            <a:r>
              <a:rPr lang="en-US" sz="1600">
                <a:solidFill>
                  <a:schemeClr val="tx2"/>
                </a:solidFill>
                <a:highlight>
                  <a:srgbClr val="FFFF00"/>
                </a:highlight>
              </a:rPr>
              <a:t>____</a:t>
            </a:r>
            <a:r>
              <a:rPr lang="en-US" sz="1600">
                <a:solidFill>
                  <a:schemeClr val="tx2"/>
                </a:solidFill>
              </a:rPr>
              <a:t> to </a:t>
            </a:r>
            <a:r>
              <a:rPr lang="en-US" sz="1600">
                <a:solidFill>
                  <a:schemeClr val="tx2"/>
                </a:solidFill>
                <a:highlight>
                  <a:srgbClr val="FFFF00"/>
                </a:highlight>
              </a:rPr>
              <a:t>____</a:t>
            </a:r>
            <a:r>
              <a:rPr lang="en-US" sz="1600">
                <a:solidFill>
                  <a:schemeClr val="tx2"/>
                </a:solidFill>
              </a:rPr>
              <a:t> </a:t>
            </a:r>
            <a:r>
              <a:rPr lang="en-US" sz="1600">
                <a:solidFill>
                  <a:schemeClr val="tx2"/>
                </a:solidFill>
                <a:highlight>
                  <a:srgbClr val="FFFF00"/>
                </a:highlight>
              </a:rPr>
              <a:t>(cost/savings)</a:t>
            </a:r>
            <a:endParaRPr lang="en-US" sz="1600">
              <a:solidFill>
                <a:schemeClr val="tx2"/>
              </a:solidFill>
            </a:endParaRPr>
          </a:p>
          <a:p>
            <a:pPr marL="285750" indent="-285750" algn="l">
              <a:spcAft>
                <a:spcPts val="600"/>
              </a:spcAft>
              <a:buFontTx/>
              <a:buChar char="-"/>
            </a:pPr>
            <a:r>
              <a:rPr lang="en-US" sz="1600">
                <a:solidFill>
                  <a:schemeClr val="tx2"/>
                </a:solidFill>
              </a:rPr>
              <a:t>Some projects are likely to have a good ROI including </a:t>
            </a:r>
            <a:r>
              <a:rPr lang="en-US" sz="1600">
                <a:solidFill>
                  <a:schemeClr val="tx2"/>
                </a:solidFill>
                <a:highlight>
                  <a:srgbClr val="FFFF00"/>
                </a:highlight>
              </a:rPr>
              <a:t>______</a:t>
            </a:r>
            <a:endParaRPr lang="en-US">
              <a:solidFill>
                <a:schemeClr val="tx2"/>
              </a:solidFill>
              <a:highlight>
                <a:srgbClr val="FFFF00"/>
              </a:highlight>
            </a:endParaRPr>
          </a:p>
          <a:p>
            <a:pPr algn="l">
              <a:spcAft>
                <a:spcPts val="600"/>
              </a:spcAft>
            </a:pPr>
            <a:endParaRPr lang="en-US" b="1">
              <a:solidFill>
                <a:schemeClr val="tx2"/>
              </a:solidFill>
            </a:endParaRPr>
          </a:p>
          <a:p>
            <a:pPr algn="l">
              <a:spcAft>
                <a:spcPts val="600"/>
              </a:spcAft>
            </a:pPr>
            <a:endParaRPr lang="en-US"/>
          </a:p>
          <a:p>
            <a:pPr algn="l">
              <a:spcAft>
                <a:spcPts val="600"/>
              </a:spcAft>
            </a:pPr>
            <a:endParaRPr lang="en-US"/>
          </a:p>
        </p:txBody>
      </p:sp>
      <p:sp>
        <p:nvSpPr>
          <p:cNvPr id="2" name="Rectangle 1">
            <a:extLst>
              <a:ext uri="{FF2B5EF4-FFF2-40B4-BE49-F238E27FC236}">
                <a16:creationId xmlns:a16="http://schemas.microsoft.com/office/drawing/2014/main" id="{35554489-B8D9-BDBE-B004-1D19C7A81C59}"/>
              </a:ext>
            </a:extLst>
          </p:cNvPr>
          <p:cNvSpPr/>
          <p:nvPr/>
        </p:nvSpPr>
        <p:spPr>
          <a:xfrm>
            <a:off x="302283" y="1112078"/>
            <a:ext cx="7112308" cy="40231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Paste the 2050 Strategy Financial Implications table here</a:t>
            </a:r>
          </a:p>
        </p:txBody>
      </p:sp>
      <p:sp>
        <p:nvSpPr>
          <p:cNvPr id="7" name="TextBox 6">
            <a:extLst>
              <a:ext uri="{FF2B5EF4-FFF2-40B4-BE49-F238E27FC236}">
                <a16:creationId xmlns:a16="http://schemas.microsoft.com/office/drawing/2014/main" id="{1B1D0669-F8B9-5869-AB39-58A8A1BFA5AF}"/>
              </a:ext>
            </a:extLst>
          </p:cNvPr>
          <p:cNvSpPr txBox="1"/>
          <p:nvPr/>
        </p:nvSpPr>
        <p:spPr>
          <a:xfrm>
            <a:off x="2555152" y="5157419"/>
            <a:ext cx="4859439" cy="553998"/>
          </a:xfrm>
          <a:prstGeom prst="rect">
            <a:avLst/>
          </a:prstGeom>
          <a:noFill/>
        </p:spPr>
        <p:txBody>
          <a:bodyPr wrap="square">
            <a:spAutoFit/>
          </a:bodyPr>
          <a:lstStyle/>
          <a:p>
            <a:r>
              <a:rPr lang="en-US" sz="1000"/>
              <a:t>Disclaimer: The information provided is intended to give guidance on the resources required for initiative implementation. These costs are directional and can vary based on specific market conditions and requirements</a:t>
            </a:r>
          </a:p>
        </p:txBody>
      </p:sp>
    </p:spTree>
    <p:extLst>
      <p:ext uri="{BB962C8B-B14F-4D97-AF65-F5344CB8AC3E}">
        <p14:creationId xmlns:p14="http://schemas.microsoft.com/office/powerpoint/2010/main" val="109115762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US"/>
              <a:t>Recommendation and next steps</a:t>
            </a:r>
            <a:endParaRPr lang="en-GB"/>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05</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74643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sandy beach with brown water&#10;&#10;Description automatically generated with medium confidence">
            <a:extLst>
              <a:ext uri="{FF2B5EF4-FFF2-40B4-BE49-F238E27FC236}">
                <a16:creationId xmlns:a16="http://schemas.microsoft.com/office/drawing/2014/main" id="{518BA91B-51A5-8050-704D-99BA4683C8A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4" b="44"/>
          <a:stretch/>
        </p:blipFill>
        <p:spPr>
          <a:xfrm>
            <a:off x="6828000" y="0"/>
            <a:ext cx="5364000" cy="6858000"/>
          </a:xfrm>
        </p:spPr>
      </p:pic>
      <p:sp>
        <p:nvSpPr>
          <p:cNvPr id="9" name="Title 8">
            <a:extLst>
              <a:ext uri="{FF2B5EF4-FFF2-40B4-BE49-F238E27FC236}">
                <a16:creationId xmlns:a16="http://schemas.microsoft.com/office/drawing/2014/main" id="{DA19A8D1-770E-A9F7-88D8-7EC822665950}"/>
              </a:ext>
            </a:extLst>
          </p:cNvPr>
          <p:cNvSpPr>
            <a:spLocks noGrp="1"/>
          </p:cNvSpPr>
          <p:nvPr>
            <p:ph type="title"/>
          </p:nvPr>
        </p:nvSpPr>
        <p:spPr>
          <a:xfrm>
            <a:off x="504000" y="450000"/>
            <a:ext cx="5616000" cy="756000"/>
          </a:xfrm>
        </p:spPr>
        <p:txBody>
          <a:bodyPr/>
          <a:lstStyle/>
          <a:p>
            <a:r>
              <a:rPr lang="en-US"/>
              <a:t>Recommendation and next steps</a:t>
            </a:r>
            <a:endParaRPr lang="en-GB"/>
          </a:p>
        </p:txBody>
      </p:sp>
      <p:sp>
        <p:nvSpPr>
          <p:cNvPr id="10" name="Content Placeholder 9">
            <a:extLst>
              <a:ext uri="{FF2B5EF4-FFF2-40B4-BE49-F238E27FC236}">
                <a16:creationId xmlns:a16="http://schemas.microsoft.com/office/drawing/2014/main" id="{16447421-3A59-51A2-E083-83F6710B948D}"/>
              </a:ext>
            </a:extLst>
          </p:cNvPr>
          <p:cNvSpPr>
            <a:spLocks noGrp="1"/>
          </p:cNvSpPr>
          <p:nvPr>
            <p:ph sz="half" idx="1"/>
          </p:nvPr>
        </p:nvSpPr>
        <p:spPr>
          <a:xfrm>
            <a:off x="1063103" y="2169305"/>
            <a:ext cx="5154817" cy="4032000"/>
          </a:xfrm>
        </p:spPr>
        <p:txBody>
          <a:bodyPr/>
          <a:lstStyle/>
          <a:p>
            <a:r>
              <a:rPr lang="en-GB" sz="1600"/>
              <a:t>Commit to near-term absolute CO</a:t>
            </a:r>
            <a:r>
              <a:rPr lang="en-GB" sz="1600" baseline="-25000"/>
              <a:t>2</a:t>
            </a:r>
            <a:r>
              <a:rPr lang="en-GB" sz="1600"/>
              <a:t>e reduction target in line with Honda</a:t>
            </a:r>
          </a:p>
          <a:p>
            <a:pPr marL="717750" lvl="2" indent="-285750"/>
            <a:r>
              <a:rPr lang="en-GB" sz="1600"/>
              <a:t>Base year: 2019</a:t>
            </a:r>
          </a:p>
          <a:p>
            <a:pPr marL="717750" lvl="2" indent="-285750"/>
            <a:r>
              <a:rPr lang="en-GB" sz="1600"/>
              <a:t>Target year: 2035</a:t>
            </a:r>
          </a:p>
          <a:p>
            <a:pPr marL="717750" lvl="2" indent="-285750"/>
            <a:r>
              <a:rPr lang="en-GB" sz="1600"/>
              <a:t>Target: Annual 5.7% reduction starting in 2025</a:t>
            </a:r>
          </a:p>
          <a:p>
            <a:pPr marL="285750" indent="-285750"/>
            <a:endParaRPr lang="en-GB" sz="1600"/>
          </a:p>
          <a:p>
            <a:r>
              <a:rPr lang="en-GB" sz="1600"/>
              <a:t>Commit to carbon neutrality by 2050</a:t>
            </a:r>
          </a:p>
          <a:p>
            <a:pPr marL="285750" indent="-285750">
              <a:buFont typeface="Arial" panose="020B0604020202020204" pitchFamily="34" charset="0"/>
              <a:buChar char="•"/>
            </a:pPr>
            <a:endParaRPr lang="en-GB" sz="1600"/>
          </a:p>
          <a:p>
            <a:endParaRPr lang="en-GB" sz="1600"/>
          </a:p>
          <a:p>
            <a:endParaRPr lang="en-GB" sz="1600"/>
          </a:p>
          <a:p>
            <a:r>
              <a:rPr lang="en-GB" sz="1600"/>
              <a:t>Communicate commitments to Honda - meet Bronze requirements on Supplier Sustainability Scorecard by selecting “Yes” in the Targets and Management portion of the Manufacture2030 questionnaire</a:t>
            </a:r>
          </a:p>
        </p:txBody>
      </p:sp>
      <p:sp>
        <p:nvSpPr>
          <p:cNvPr id="8" name="Text Placeholder 7">
            <a:extLst>
              <a:ext uri="{FF2B5EF4-FFF2-40B4-BE49-F238E27FC236}">
                <a16:creationId xmlns:a16="http://schemas.microsoft.com/office/drawing/2014/main" id="{95FAF246-85D1-5F38-E48F-E929C75F5647}"/>
              </a:ext>
            </a:extLst>
          </p:cNvPr>
          <p:cNvSpPr>
            <a:spLocks noGrp="1"/>
          </p:cNvSpPr>
          <p:nvPr>
            <p:ph type="body" sz="quarter" idx="14"/>
          </p:nvPr>
        </p:nvSpPr>
        <p:spPr/>
        <p:txBody>
          <a:bodyPr/>
          <a:lstStyle/>
          <a:p>
            <a:endParaRPr lang="en-US"/>
          </a:p>
        </p:txBody>
      </p:sp>
      <p:pic>
        <p:nvPicPr>
          <p:cNvPr id="4" name="Picture 3" descr="A blue arrow in a circle&#10;&#10;Description automatically generated">
            <a:extLst>
              <a:ext uri="{FF2B5EF4-FFF2-40B4-BE49-F238E27FC236}">
                <a16:creationId xmlns:a16="http://schemas.microsoft.com/office/drawing/2014/main" id="{30584BC7-470E-F3FB-CD5C-DE820B04A04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649" y="1916696"/>
            <a:ext cx="754454" cy="756000"/>
          </a:xfrm>
          <a:prstGeom prst="rect">
            <a:avLst/>
          </a:prstGeom>
        </p:spPr>
      </p:pic>
      <p:pic>
        <p:nvPicPr>
          <p:cNvPr id="5" name="Picture 4" descr="A blue arrow in a circle&#10;&#10;Description automatically generated">
            <a:extLst>
              <a:ext uri="{FF2B5EF4-FFF2-40B4-BE49-F238E27FC236}">
                <a16:creationId xmlns:a16="http://schemas.microsoft.com/office/drawing/2014/main" id="{4F7B1708-E875-20CE-844A-5FAA8A4D35F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649" y="3445510"/>
            <a:ext cx="754454" cy="756000"/>
          </a:xfrm>
          <a:prstGeom prst="rect">
            <a:avLst/>
          </a:prstGeom>
        </p:spPr>
      </p:pic>
      <p:pic>
        <p:nvPicPr>
          <p:cNvPr id="7" name="Picture 6" descr="A blue ribbon with a check mark&#10;&#10;Description automatically generated">
            <a:extLst>
              <a:ext uri="{FF2B5EF4-FFF2-40B4-BE49-F238E27FC236}">
                <a16:creationId xmlns:a16="http://schemas.microsoft.com/office/drawing/2014/main" id="{2F0C878A-FD4C-4F7E-4149-B262ED531958}"/>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2596" y="4572397"/>
            <a:ext cx="760507" cy="758952"/>
          </a:xfrm>
          <a:prstGeom prst="rect">
            <a:avLst/>
          </a:prstGeom>
        </p:spPr>
      </p:pic>
    </p:spTree>
    <p:extLst>
      <p:ext uri="{BB962C8B-B14F-4D97-AF65-F5344CB8AC3E}">
        <p14:creationId xmlns:p14="http://schemas.microsoft.com/office/powerpoint/2010/main" val="392790176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70FE62F-4600-16B0-AE2F-177396821593}"/>
              </a:ext>
            </a:extLst>
          </p:cNvPr>
          <p:cNvSpPr>
            <a:spLocks noGrp="1"/>
          </p:cNvSpPr>
          <p:nvPr>
            <p:ph type="pic" sz="quarter" idx="53"/>
          </p:nvPr>
        </p:nvSpPr>
        <p:spPr/>
        <p:txBody>
          <a:bodyPr/>
          <a:lstStyle/>
          <a:p>
            <a:endParaRPr lang="en-US"/>
          </a:p>
        </p:txBody>
      </p:sp>
      <p:sp>
        <p:nvSpPr>
          <p:cNvPr id="128" name="Picture Placeholder 127">
            <a:extLst>
              <a:ext uri="{FF2B5EF4-FFF2-40B4-BE49-F238E27FC236}">
                <a16:creationId xmlns:a16="http://schemas.microsoft.com/office/drawing/2014/main" id="{409ACFEA-A5B3-44A7-2079-0005C5BC2617}"/>
              </a:ext>
            </a:extLst>
          </p:cNvPr>
          <p:cNvSpPr>
            <a:spLocks noGrp="1"/>
          </p:cNvSpPr>
          <p:nvPr>
            <p:ph type="pic" sz="quarter" idx="54"/>
          </p:nvPr>
        </p:nvSpPr>
        <p:spPr/>
        <p:txBody>
          <a:bodyPr/>
          <a:lstStyle/>
          <a:p>
            <a:endParaRPr lang="en-US"/>
          </a:p>
        </p:txBody>
      </p:sp>
      <p:sp>
        <p:nvSpPr>
          <p:cNvPr id="129" name="Picture Placeholder 128">
            <a:extLst>
              <a:ext uri="{FF2B5EF4-FFF2-40B4-BE49-F238E27FC236}">
                <a16:creationId xmlns:a16="http://schemas.microsoft.com/office/drawing/2014/main" id="{CC06C256-8FF8-8EB8-F235-8C58BE4BB32E}"/>
              </a:ext>
            </a:extLst>
          </p:cNvPr>
          <p:cNvSpPr>
            <a:spLocks noGrp="1"/>
          </p:cNvSpPr>
          <p:nvPr>
            <p:ph type="pic" sz="quarter" idx="55"/>
          </p:nvPr>
        </p:nvSpPr>
        <p:spPr/>
        <p:txBody>
          <a:bodyPr/>
          <a:lstStyle/>
          <a:p>
            <a:endParaRPr lang="en-US"/>
          </a:p>
        </p:txBody>
      </p:sp>
      <p:sp>
        <p:nvSpPr>
          <p:cNvPr id="130" name="Picture Placeholder 129">
            <a:extLst>
              <a:ext uri="{FF2B5EF4-FFF2-40B4-BE49-F238E27FC236}">
                <a16:creationId xmlns:a16="http://schemas.microsoft.com/office/drawing/2014/main" id="{62D727EF-B5DC-AEEC-6748-C2F035C43764}"/>
              </a:ext>
            </a:extLst>
          </p:cNvPr>
          <p:cNvSpPr>
            <a:spLocks noGrp="1"/>
          </p:cNvSpPr>
          <p:nvPr>
            <p:ph type="pic" sz="quarter" idx="56"/>
          </p:nvPr>
        </p:nvSpPr>
        <p:spPr/>
        <p:txBody>
          <a:bodyPr/>
          <a:lstStyle/>
          <a:p>
            <a:endParaRPr lang="en-US"/>
          </a:p>
        </p:txBody>
      </p:sp>
      <p:sp>
        <p:nvSpPr>
          <p:cNvPr id="132" name="Picture Placeholder 131">
            <a:extLst>
              <a:ext uri="{FF2B5EF4-FFF2-40B4-BE49-F238E27FC236}">
                <a16:creationId xmlns:a16="http://schemas.microsoft.com/office/drawing/2014/main" id="{07CB8482-7807-0B80-41E0-3A8D146B1724}"/>
              </a:ext>
            </a:extLst>
          </p:cNvPr>
          <p:cNvSpPr>
            <a:spLocks noGrp="1"/>
          </p:cNvSpPr>
          <p:nvPr>
            <p:ph type="pic" sz="quarter" idx="57"/>
          </p:nvPr>
        </p:nvSpPr>
        <p:spPr/>
        <p:txBody>
          <a:bodyPr/>
          <a:lstStyle/>
          <a:p>
            <a:endParaRPr lang="en-US"/>
          </a:p>
        </p:txBody>
      </p:sp>
      <p:sp>
        <p:nvSpPr>
          <p:cNvPr id="133" name="Picture Placeholder 132">
            <a:extLst>
              <a:ext uri="{FF2B5EF4-FFF2-40B4-BE49-F238E27FC236}">
                <a16:creationId xmlns:a16="http://schemas.microsoft.com/office/drawing/2014/main" id="{FD4810AC-0025-F6AE-D2D0-44A56B0178D3}"/>
              </a:ext>
            </a:extLst>
          </p:cNvPr>
          <p:cNvSpPr>
            <a:spLocks noGrp="1"/>
          </p:cNvSpPr>
          <p:nvPr>
            <p:ph type="pic" sz="quarter" idx="58"/>
          </p:nvPr>
        </p:nvSpPr>
        <p:spPr/>
        <p:txBody>
          <a:bodyPr/>
          <a:lstStyle/>
          <a:p>
            <a:endParaRPr lang="en-US"/>
          </a:p>
        </p:txBody>
      </p:sp>
      <p:sp>
        <p:nvSpPr>
          <p:cNvPr id="62" name="Title 61">
            <a:extLst>
              <a:ext uri="{FF2B5EF4-FFF2-40B4-BE49-F238E27FC236}">
                <a16:creationId xmlns:a16="http://schemas.microsoft.com/office/drawing/2014/main" id="{D383E5F2-E096-88D5-E7CD-946156909160}"/>
              </a:ext>
            </a:extLst>
          </p:cNvPr>
          <p:cNvSpPr>
            <a:spLocks noGrp="1"/>
          </p:cNvSpPr>
          <p:nvPr>
            <p:ph type="title"/>
          </p:nvPr>
        </p:nvSpPr>
        <p:spPr/>
        <p:txBody>
          <a:bodyPr/>
          <a:lstStyle/>
          <a:p>
            <a:r>
              <a:rPr lang="en-US"/>
              <a:t>Agenda</a:t>
            </a:r>
          </a:p>
        </p:txBody>
      </p:sp>
      <p:sp>
        <p:nvSpPr>
          <p:cNvPr id="11" name="Text Placeholder 10">
            <a:extLst>
              <a:ext uri="{FF2B5EF4-FFF2-40B4-BE49-F238E27FC236}">
                <a16:creationId xmlns:a16="http://schemas.microsoft.com/office/drawing/2014/main" id="{B0ABBF4D-69AA-9205-3B12-A4BC8D576C70}"/>
              </a:ext>
            </a:extLst>
          </p:cNvPr>
          <p:cNvSpPr>
            <a:spLocks noGrp="1"/>
          </p:cNvSpPr>
          <p:nvPr>
            <p:ph type="body" sz="quarter" idx="12"/>
          </p:nvPr>
        </p:nvSpPr>
        <p:spPr>
          <a:xfrm>
            <a:off x="438276" y="1998115"/>
            <a:ext cx="864000" cy="802800"/>
          </a:xfrm>
        </p:spPr>
        <p:txBody>
          <a:bodyPr/>
          <a:lstStyle/>
          <a:p>
            <a:r>
              <a:rPr lang="en-GB"/>
              <a:t>1.</a:t>
            </a:r>
          </a:p>
        </p:txBody>
      </p:sp>
      <p:sp>
        <p:nvSpPr>
          <p:cNvPr id="12" name="Text Placeholder 11">
            <a:extLst>
              <a:ext uri="{FF2B5EF4-FFF2-40B4-BE49-F238E27FC236}">
                <a16:creationId xmlns:a16="http://schemas.microsoft.com/office/drawing/2014/main" id="{8F317F57-0D5D-849D-4E7F-D40383773812}"/>
              </a:ext>
            </a:extLst>
          </p:cNvPr>
          <p:cNvSpPr>
            <a:spLocks noGrp="1"/>
          </p:cNvSpPr>
          <p:nvPr>
            <p:ph type="body" sz="quarter" idx="31"/>
          </p:nvPr>
        </p:nvSpPr>
        <p:spPr>
          <a:xfrm>
            <a:off x="504000" y="2983377"/>
            <a:ext cx="2556000" cy="720000"/>
          </a:xfrm>
        </p:spPr>
        <p:txBody>
          <a:bodyPr/>
          <a:lstStyle/>
          <a:p>
            <a:r>
              <a:rPr lang="en-GB"/>
              <a:t>Executive summary and agenda</a:t>
            </a:r>
          </a:p>
        </p:txBody>
      </p:sp>
      <p:sp>
        <p:nvSpPr>
          <p:cNvPr id="13" name="Text Placeholder 12">
            <a:extLst>
              <a:ext uri="{FF2B5EF4-FFF2-40B4-BE49-F238E27FC236}">
                <a16:creationId xmlns:a16="http://schemas.microsoft.com/office/drawing/2014/main" id="{8387ECB4-79DA-2909-6056-2A5BEB935DDD}"/>
              </a:ext>
            </a:extLst>
          </p:cNvPr>
          <p:cNvSpPr>
            <a:spLocks noGrp="1"/>
          </p:cNvSpPr>
          <p:nvPr>
            <p:ph type="body" sz="quarter" idx="32"/>
          </p:nvPr>
        </p:nvSpPr>
        <p:spPr>
          <a:xfrm>
            <a:off x="7308000" y="1998115"/>
            <a:ext cx="864000" cy="802800"/>
          </a:xfrm>
        </p:spPr>
        <p:txBody>
          <a:bodyPr/>
          <a:lstStyle/>
          <a:p>
            <a:r>
              <a:rPr lang="en-GB"/>
              <a:t>3.</a:t>
            </a:r>
          </a:p>
        </p:txBody>
      </p:sp>
      <p:sp>
        <p:nvSpPr>
          <p:cNvPr id="14" name="Text Placeholder 13">
            <a:extLst>
              <a:ext uri="{FF2B5EF4-FFF2-40B4-BE49-F238E27FC236}">
                <a16:creationId xmlns:a16="http://schemas.microsoft.com/office/drawing/2014/main" id="{FF5BA80C-F0D9-9A76-EE47-052CB68BA0CE}"/>
              </a:ext>
            </a:extLst>
          </p:cNvPr>
          <p:cNvSpPr>
            <a:spLocks noGrp="1"/>
          </p:cNvSpPr>
          <p:nvPr>
            <p:ph type="body" sz="quarter" idx="34"/>
          </p:nvPr>
        </p:nvSpPr>
        <p:spPr>
          <a:xfrm>
            <a:off x="7308000" y="2983377"/>
            <a:ext cx="2556000" cy="720000"/>
          </a:xfrm>
        </p:spPr>
        <p:txBody>
          <a:bodyPr/>
          <a:lstStyle/>
          <a:p>
            <a:r>
              <a:rPr lang="en-GB"/>
              <a:t>Target-setting roadmap</a:t>
            </a:r>
          </a:p>
        </p:txBody>
      </p:sp>
      <p:sp>
        <p:nvSpPr>
          <p:cNvPr id="15" name="Text Placeholder 14">
            <a:extLst>
              <a:ext uri="{FF2B5EF4-FFF2-40B4-BE49-F238E27FC236}">
                <a16:creationId xmlns:a16="http://schemas.microsoft.com/office/drawing/2014/main" id="{1CE7A6D9-100D-7704-22F7-1C7FC281C242}"/>
              </a:ext>
            </a:extLst>
          </p:cNvPr>
          <p:cNvSpPr>
            <a:spLocks noGrp="1"/>
          </p:cNvSpPr>
          <p:nvPr>
            <p:ph type="body" sz="quarter" idx="35"/>
          </p:nvPr>
        </p:nvSpPr>
        <p:spPr>
          <a:xfrm>
            <a:off x="3906000" y="1998115"/>
            <a:ext cx="864000" cy="802800"/>
          </a:xfrm>
        </p:spPr>
        <p:txBody>
          <a:bodyPr/>
          <a:lstStyle/>
          <a:p>
            <a:r>
              <a:rPr lang="en-GB"/>
              <a:t>2.</a:t>
            </a:r>
          </a:p>
        </p:txBody>
      </p:sp>
      <p:sp>
        <p:nvSpPr>
          <p:cNvPr id="16" name="Text Placeholder 15">
            <a:extLst>
              <a:ext uri="{FF2B5EF4-FFF2-40B4-BE49-F238E27FC236}">
                <a16:creationId xmlns:a16="http://schemas.microsoft.com/office/drawing/2014/main" id="{0DAD62F9-847E-6BAA-7CF8-48FB872BAEF7}"/>
              </a:ext>
            </a:extLst>
          </p:cNvPr>
          <p:cNvSpPr>
            <a:spLocks noGrp="1"/>
          </p:cNvSpPr>
          <p:nvPr>
            <p:ph type="body" sz="quarter" idx="37"/>
          </p:nvPr>
        </p:nvSpPr>
        <p:spPr>
          <a:xfrm>
            <a:off x="3906000" y="2983377"/>
            <a:ext cx="2556000" cy="720000"/>
          </a:xfrm>
        </p:spPr>
        <p:txBody>
          <a:bodyPr/>
          <a:lstStyle/>
          <a:p>
            <a:r>
              <a:rPr lang="en-GB"/>
              <a:t>Business benefits of setting a decarbonization target </a:t>
            </a:r>
          </a:p>
        </p:txBody>
      </p:sp>
      <p:sp>
        <p:nvSpPr>
          <p:cNvPr id="17" name="Text Placeholder 16">
            <a:extLst>
              <a:ext uri="{FF2B5EF4-FFF2-40B4-BE49-F238E27FC236}">
                <a16:creationId xmlns:a16="http://schemas.microsoft.com/office/drawing/2014/main" id="{B0560E23-8951-8DBD-6250-031C4E22899E}"/>
              </a:ext>
            </a:extLst>
          </p:cNvPr>
          <p:cNvSpPr>
            <a:spLocks noGrp="1"/>
          </p:cNvSpPr>
          <p:nvPr>
            <p:ph type="body" sz="quarter" idx="38"/>
          </p:nvPr>
        </p:nvSpPr>
        <p:spPr>
          <a:xfrm>
            <a:off x="504000" y="4007908"/>
            <a:ext cx="864000" cy="802800"/>
          </a:xfrm>
        </p:spPr>
        <p:txBody>
          <a:bodyPr/>
          <a:lstStyle/>
          <a:p>
            <a:r>
              <a:rPr lang="en-GB"/>
              <a:t>4.</a:t>
            </a:r>
          </a:p>
        </p:txBody>
      </p:sp>
      <p:sp>
        <p:nvSpPr>
          <p:cNvPr id="18" name="Text Placeholder 17">
            <a:extLst>
              <a:ext uri="{FF2B5EF4-FFF2-40B4-BE49-F238E27FC236}">
                <a16:creationId xmlns:a16="http://schemas.microsoft.com/office/drawing/2014/main" id="{F39D75E5-2FF9-7DF5-C166-2223346E60DE}"/>
              </a:ext>
            </a:extLst>
          </p:cNvPr>
          <p:cNvSpPr>
            <a:spLocks noGrp="1"/>
          </p:cNvSpPr>
          <p:nvPr>
            <p:ph type="body" sz="quarter" idx="40"/>
          </p:nvPr>
        </p:nvSpPr>
        <p:spPr>
          <a:xfrm>
            <a:off x="504000" y="4993170"/>
            <a:ext cx="2556000" cy="720000"/>
          </a:xfrm>
        </p:spPr>
        <p:txBody>
          <a:bodyPr/>
          <a:lstStyle/>
          <a:p>
            <a:r>
              <a:rPr lang="en-GB"/>
              <a:t>[</a:t>
            </a:r>
            <a:r>
              <a:rPr lang="en-GB">
                <a:highlight>
                  <a:srgbClr val="FFFF00"/>
                </a:highlight>
              </a:rPr>
              <a:t>Company]’s </a:t>
            </a:r>
            <a:r>
              <a:rPr lang="en-GB"/>
              <a:t>decarbonization pathway</a:t>
            </a:r>
          </a:p>
        </p:txBody>
      </p:sp>
      <p:sp>
        <p:nvSpPr>
          <p:cNvPr id="19" name="Text Placeholder 18">
            <a:extLst>
              <a:ext uri="{FF2B5EF4-FFF2-40B4-BE49-F238E27FC236}">
                <a16:creationId xmlns:a16="http://schemas.microsoft.com/office/drawing/2014/main" id="{6042EE59-7E84-E3A3-D316-A298AAEA871B}"/>
              </a:ext>
            </a:extLst>
          </p:cNvPr>
          <p:cNvSpPr>
            <a:spLocks noGrp="1"/>
          </p:cNvSpPr>
          <p:nvPr>
            <p:ph type="body" sz="quarter" idx="41"/>
          </p:nvPr>
        </p:nvSpPr>
        <p:spPr>
          <a:xfrm>
            <a:off x="7308000" y="4007908"/>
            <a:ext cx="864000" cy="802800"/>
          </a:xfrm>
        </p:spPr>
        <p:txBody>
          <a:bodyPr/>
          <a:lstStyle/>
          <a:p>
            <a:r>
              <a:rPr lang="en-GB"/>
              <a:t>6.</a:t>
            </a:r>
          </a:p>
        </p:txBody>
      </p:sp>
      <p:sp>
        <p:nvSpPr>
          <p:cNvPr id="20" name="Text Placeholder 19">
            <a:extLst>
              <a:ext uri="{FF2B5EF4-FFF2-40B4-BE49-F238E27FC236}">
                <a16:creationId xmlns:a16="http://schemas.microsoft.com/office/drawing/2014/main" id="{C6C1E0CA-909F-471D-BEEF-96D70FCA250C}"/>
              </a:ext>
            </a:extLst>
          </p:cNvPr>
          <p:cNvSpPr>
            <a:spLocks noGrp="1"/>
          </p:cNvSpPr>
          <p:nvPr>
            <p:ph type="body" sz="quarter" idx="43"/>
          </p:nvPr>
        </p:nvSpPr>
        <p:spPr>
          <a:xfrm>
            <a:off x="7308000" y="4993170"/>
            <a:ext cx="2556000" cy="720000"/>
          </a:xfrm>
        </p:spPr>
        <p:txBody>
          <a:bodyPr/>
          <a:lstStyle/>
          <a:p>
            <a:r>
              <a:rPr lang="en-GB"/>
              <a:t>Appendix</a:t>
            </a:r>
          </a:p>
        </p:txBody>
      </p:sp>
      <p:sp>
        <p:nvSpPr>
          <p:cNvPr id="21" name="Text Placeholder 20">
            <a:extLst>
              <a:ext uri="{FF2B5EF4-FFF2-40B4-BE49-F238E27FC236}">
                <a16:creationId xmlns:a16="http://schemas.microsoft.com/office/drawing/2014/main" id="{9610E908-7162-F8F5-9243-EB9AB38E5F53}"/>
              </a:ext>
            </a:extLst>
          </p:cNvPr>
          <p:cNvSpPr>
            <a:spLocks noGrp="1"/>
          </p:cNvSpPr>
          <p:nvPr>
            <p:ph type="body" sz="quarter" idx="44"/>
          </p:nvPr>
        </p:nvSpPr>
        <p:spPr>
          <a:xfrm>
            <a:off x="3906000" y="4007908"/>
            <a:ext cx="864000" cy="802800"/>
          </a:xfrm>
        </p:spPr>
        <p:txBody>
          <a:bodyPr/>
          <a:lstStyle/>
          <a:p>
            <a:r>
              <a:rPr lang="en-GB"/>
              <a:t>5.</a:t>
            </a:r>
          </a:p>
        </p:txBody>
      </p:sp>
      <p:sp>
        <p:nvSpPr>
          <p:cNvPr id="22" name="Text Placeholder 21">
            <a:extLst>
              <a:ext uri="{FF2B5EF4-FFF2-40B4-BE49-F238E27FC236}">
                <a16:creationId xmlns:a16="http://schemas.microsoft.com/office/drawing/2014/main" id="{D803089E-1108-9DB0-A0E1-56745E49D1E0}"/>
              </a:ext>
            </a:extLst>
          </p:cNvPr>
          <p:cNvSpPr>
            <a:spLocks noGrp="1"/>
          </p:cNvSpPr>
          <p:nvPr>
            <p:ph type="body" sz="quarter" idx="46"/>
          </p:nvPr>
        </p:nvSpPr>
        <p:spPr>
          <a:xfrm>
            <a:off x="3906000" y="4993170"/>
            <a:ext cx="2556000" cy="720000"/>
          </a:xfrm>
        </p:spPr>
        <p:txBody>
          <a:bodyPr/>
          <a:lstStyle/>
          <a:p>
            <a:r>
              <a:rPr lang="en-GB"/>
              <a:t>Recommendation and next steps</a:t>
            </a:r>
          </a:p>
        </p:txBody>
      </p:sp>
    </p:spTree>
    <p:extLst>
      <p:ext uri="{BB962C8B-B14F-4D97-AF65-F5344CB8AC3E}">
        <p14:creationId xmlns:p14="http://schemas.microsoft.com/office/powerpoint/2010/main" val="14263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up of a green surface&#10;&#10;Description automatically generated">
            <a:extLst>
              <a:ext uri="{FF2B5EF4-FFF2-40B4-BE49-F238E27FC236}">
                <a16:creationId xmlns:a16="http://schemas.microsoft.com/office/drawing/2014/main" id="{81976C86-A8BC-8594-9E85-5FD70F34F4C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4" b="44"/>
          <a:stretch/>
        </p:blipFill>
        <p:spPr>
          <a:xfrm>
            <a:off x="6828000" y="3429000"/>
            <a:ext cx="5364000" cy="3429000"/>
          </a:xfrm>
        </p:spPr>
      </p:pic>
      <p:pic>
        <p:nvPicPr>
          <p:cNvPr id="9" name="Picture Placeholder 8" descr="A green mountain range with a winding road&#10;&#10;Description automatically generated">
            <a:extLst>
              <a:ext uri="{FF2B5EF4-FFF2-40B4-BE49-F238E27FC236}">
                <a16:creationId xmlns:a16="http://schemas.microsoft.com/office/drawing/2014/main" id="{A304DD56-BBE7-CF21-AF34-367BEFCB97E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4" b="44"/>
          <a:stretch/>
        </p:blipFill>
        <p:spPr>
          <a:xfrm>
            <a:off x="6828000" y="0"/>
            <a:ext cx="5364000" cy="3429000"/>
          </a:xfrm>
        </p:spPr>
      </p:pic>
      <p:sp>
        <p:nvSpPr>
          <p:cNvPr id="4" name="Title 3">
            <a:extLst>
              <a:ext uri="{FF2B5EF4-FFF2-40B4-BE49-F238E27FC236}">
                <a16:creationId xmlns:a16="http://schemas.microsoft.com/office/drawing/2014/main" id="{80592585-6659-0140-1417-B57CE5243BC1}"/>
              </a:ext>
            </a:extLst>
          </p:cNvPr>
          <p:cNvSpPr>
            <a:spLocks noGrp="1"/>
          </p:cNvSpPr>
          <p:nvPr>
            <p:ph type="title"/>
          </p:nvPr>
        </p:nvSpPr>
        <p:spPr>
          <a:xfrm>
            <a:off x="504000" y="450000"/>
            <a:ext cx="5616000" cy="756000"/>
          </a:xfrm>
        </p:spPr>
        <p:txBody>
          <a:bodyPr/>
          <a:lstStyle/>
          <a:p>
            <a:r>
              <a:rPr lang="en-US"/>
              <a:t>Looking ahead</a:t>
            </a:r>
            <a:endParaRPr lang="en-GB"/>
          </a:p>
        </p:txBody>
      </p:sp>
      <p:sp>
        <p:nvSpPr>
          <p:cNvPr id="17" name="Content Placeholder 16">
            <a:extLst>
              <a:ext uri="{FF2B5EF4-FFF2-40B4-BE49-F238E27FC236}">
                <a16:creationId xmlns:a16="http://schemas.microsoft.com/office/drawing/2014/main" id="{4A9E9F34-7DCD-7510-424E-148E27989BB3}"/>
              </a:ext>
            </a:extLst>
          </p:cNvPr>
          <p:cNvSpPr>
            <a:spLocks noGrp="1"/>
          </p:cNvSpPr>
          <p:nvPr>
            <p:ph sz="half" idx="1"/>
          </p:nvPr>
        </p:nvSpPr>
        <p:spPr>
          <a:xfrm>
            <a:off x="504000" y="1534849"/>
            <a:ext cx="5616000" cy="4032000"/>
          </a:xfrm>
        </p:spPr>
        <p:txBody>
          <a:bodyPr/>
          <a:lstStyle/>
          <a:p>
            <a:pPr>
              <a:spcAft>
                <a:spcPts val="600"/>
              </a:spcAft>
            </a:pPr>
            <a:r>
              <a:rPr lang="en-GB" sz="1600"/>
              <a:t>Setting a decarbonization target is a critical step toward:  </a:t>
            </a:r>
          </a:p>
          <a:p>
            <a:pPr marL="285750" indent="-285750">
              <a:spcAft>
                <a:spcPts val="600"/>
              </a:spcAft>
              <a:buFont typeface="Arial" panose="020B0604020202020204" pitchFamily="34" charset="0"/>
              <a:buChar char="•"/>
            </a:pPr>
            <a:endParaRPr lang="en-GB" sz="1600"/>
          </a:p>
          <a:p>
            <a:pPr marL="285750" indent="-285750">
              <a:spcAft>
                <a:spcPts val="600"/>
              </a:spcAft>
              <a:buFont typeface="Wingdings" panose="05000000000000000000" pitchFamily="2" charset="2"/>
              <a:buChar char="ü"/>
            </a:pPr>
            <a:r>
              <a:rPr lang="en-GB" sz="1600"/>
              <a:t>Ensuring an aligned and sustainable business relationship with Honda</a:t>
            </a:r>
          </a:p>
          <a:p>
            <a:pPr marL="285750" indent="-285750">
              <a:spcAft>
                <a:spcPts val="600"/>
              </a:spcAft>
              <a:buFont typeface="Wingdings" panose="05000000000000000000" pitchFamily="2" charset="2"/>
              <a:buChar char="ü"/>
            </a:pPr>
            <a:r>
              <a:rPr lang="en-GB" sz="1600"/>
              <a:t>Operationalizing efficiencies and enabling long-term resource planning</a:t>
            </a:r>
          </a:p>
          <a:p>
            <a:pPr marL="285750" indent="-285750">
              <a:spcAft>
                <a:spcPts val="600"/>
              </a:spcAft>
              <a:buFont typeface="Wingdings" panose="05000000000000000000" pitchFamily="2" charset="2"/>
              <a:buChar char="ü"/>
            </a:pPr>
            <a:r>
              <a:rPr lang="en-GB" sz="1600"/>
              <a:t>Incorporating sustainability metrics into capital planning and budgeting processes</a:t>
            </a:r>
          </a:p>
          <a:p>
            <a:pPr marL="285750" indent="-285750">
              <a:spcAft>
                <a:spcPts val="600"/>
              </a:spcAft>
              <a:buFont typeface="Wingdings" panose="05000000000000000000" pitchFamily="2" charset="2"/>
              <a:buChar char="ü"/>
            </a:pPr>
            <a:r>
              <a:rPr lang="en-GB" sz="1600"/>
              <a:t>Selecting decarbonization projects for evaluation and execution</a:t>
            </a:r>
          </a:p>
          <a:p>
            <a:pPr>
              <a:spcAft>
                <a:spcPts val="600"/>
              </a:spcAft>
            </a:pPr>
            <a:endParaRPr lang="en-GB" sz="1600"/>
          </a:p>
          <a:p>
            <a:pPr marL="285750" indent="-285750">
              <a:spcAft>
                <a:spcPts val="600"/>
              </a:spcAft>
              <a:buFont typeface="Arial" panose="020B0604020202020204" pitchFamily="34" charset="0"/>
              <a:buChar char="•"/>
            </a:pPr>
            <a:endParaRPr lang="en-GB" sz="1600"/>
          </a:p>
        </p:txBody>
      </p:sp>
      <p:sp>
        <p:nvSpPr>
          <p:cNvPr id="10" name="Text Placeholder 9">
            <a:extLst>
              <a:ext uri="{FF2B5EF4-FFF2-40B4-BE49-F238E27FC236}">
                <a16:creationId xmlns:a16="http://schemas.microsoft.com/office/drawing/2014/main" id="{8AC01630-99AF-329A-FB93-005E562B88BD}"/>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674563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B1A3-6C2E-84E4-AD8E-3210810031D1}"/>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4329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4525-2C79-BCBF-41E7-5F218CA9F2C6}"/>
              </a:ext>
            </a:extLst>
          </p:cNvPr>
          <p:cNvSpPr>
            <a:spLocks noGrp="1"/>
          </p:cNvSpPr>
          <p:nvPr>
            <p:ph type="title"/>
          </p:nvPr>
        </p:nvSpPr>
        <p:spPr>
          <a:xfrm>
            <a:off x="504000" y="430950"/>
            <a:ext cx="5040000" cy="756000"/>
          </a:xfrm>
        </p:spPr>
        <p:txBody>
          <a:bodyPr/>
          <a:lstStyle/>
          <a:p>
            <a:r>
              <a:rPr lang="en-GB"/>
              <a:t>Thank you</a:t>
            </a:r>
          </a:p>
        </p:txBody>
      </p:sp>
      <p:sp>
        <p:nvSpPr>
          <p:cNvPr id="5" name="Text Placeholder 4">
            <a:extLst>
              <a:ext uri="{FF2B5EF4-FFF2-40B4-BE49-F238E27FC236}">
                <a16:creationId xmlns:a16="http://schemas.microsoft.com/office/drawing/2014/main" id="{662DB782-122B-BE14-F3F9-FBE2A6F82C57}"/>
              </a:ext>
            </a:extLst>
          </p:cNvPr>
          <p:cNvSpPr>
            <a:spLocks noGrp="1"/>
          </p:cNvSpPr>
          <p:nvPr>
            <p:ph type="body" sz="quarter" idx="10"/>
          </p:nvPr>
        </p:nvSpPr>
        <p:spPr/>
        <p:txBody>
          <a:bodyPr/>
          <a:lstStyle/>
          <a:p>
            <a:r>
              <a:rPr lang="en-GB"/>
              <a:t>Name goes here</a:t>
            </a:r>
          </a:p>
          <a:p>
            <a:r>
              <a:rPr lang="en-GB"/>
              <a:t>Job title goes here</a:t>
            </a:r>
          </a:p>
          <a:p>
            <a:r>
              <a:rPr lang="en-GB"/>
              <a:t>emailaddress@trioadvisory.com</a:t>
            </a:r>
          </a:p>
          <a:p>
            <a:r>
              <a:rPr lang="en-GB"/>
              <a:t>00 00000 000000</a:t>
            </a:r>
          </a:p>
        </p:txBody>
      </p:sp>
      <p:sp>
        <p:nvSpPr>
          <p:cNvPr id="3" name="Rectangle 2">
            <a:extLst>
              <a:ext uri="{FF2B5EF4-FFF2-40B4-BE49-F238E27FC236}">
                <a16:creationId xmlns:a16="http://schemas.microsoft.com/office/drawing/2014/main" id="{0D65EDBB-6B34-0206-20E5-9101DCB086F6}"/>
              </a:ext>
            </a:extLst>
          </p:cNvPr>
          <p:cNvSpPr/>
          <p:nvPr/>
        </p:nvSpPr>
        <p:spPr>
          <a:xfrm>
            <a:off x="504000" y="2689542"/>
            <a:ext cx="3228108" cy="12525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highlight>
                  <a:srgbClr val="FFFF00"/>
                </a:highlight>
              </a:rPr>
              <a:t>[Company logo]</a:t>
            </a:r>
          </a:p>
        </p:txBody>
      </p:sp>
    </p:spTree>
    <p:extLst>
      <p:ext uri="{BB962C8B-B14F-4D97-AF65-F5344CB8AC3E}">
        <p14:creationId xmlns:p14="http://schemas.microsoft.com/office/powerpoint/2010/main" val="208648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US"/>
              <a:t>Appendix</a:t>
            </a:r>
            <a:endParaRPr lang="en-GB"/>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06</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62686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95B9A29-AA5A-DAAC-04BA-4F539101A291}"/>
              </a:ext>
            </a:extLst>
          </p:cNvPr>
          <p:cNvSpPr>
            <a:spLocks noGrp="1"/>
          </p:cNvSpPr>
          <p:nvPr>
            <p:ph type="title"/>
          </p:nvPr>
        </p:nvSpPr>
        <p:spPr>
          <a:xfrm>
            <a:off x="504000" y="450000"/>
            <a:ext cx="5616000" cy="756000"/>
          </a:xfrm>
        </p:spPr>
        <p:txBody>
          <a:bodyPr/>
          <a:lstStyle/>
          <a:p>
            <a:r>
              <a:rPr lang="en-US"/>
              <a:t>Decarbonization pathway percentages</a:t>
            </a:r>
          </a:p>
        </p:txBody>
      </p:sp>
      <p:sp>
        <p:nvSpPr>
          <p:cNvPr id="2" name="Rectangle 1">
            <a:extLst>
              <a:ext uri="{FF2B5EF4-FFF2-40B4-BE49-F238E27FC236}">
                <a16:creationId xmlns:a16="http://schemas.microsoft.com/office/drawing/2014/main" id="{F5BE5152-B2FB-5F7A-D469-30A7451F935E}"/>
              </a:ext>
            </a:extLst>
          </p:cNvPr>
          <p:cNvSpPr/>
          <p:nvPr/>
        </p:nvSpPr>
        <p:spPr>
          <a:xfrm>
            <a:off x="6578600" y="3544809"/>
            <a:ext cx="5450840" cy="22941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Paste the Decarbonization Pathway Percentage table here</a:t>
            </a:r>
          </a:p>
        </p:txBody>
      </p:sp>
      <p:sp>
        <p:nvSpPr>
          <p:cNvPr id="5" name="Rectangle 4">
            <a:extLst>
              <a:ext uri="{FF2B5EF4-FFF2-40B4-BE49-F238E27FC236}">
                <a16:creationId xmlns:a16="http://schemas.microsoft.com/office/drawing/2014/main" id="{C89B4709-1FDD-6F60-5D40-E58B41A3E36D}"/>
              </a:ext>
            </a:extLst>
          </p:cNvPr>
          <p:cNvSpPr/>
          <p:nvPr/>
        </p:nvSpPr>
        <p:spPr>
          <a:xfrm>
            <a:off x="127467" y="2062479"/>
            <a:ext cx="6252400" cy="37764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Paste the Decarbonization Strategy table here</a:t>
            </a:r>
          </a:p>
        </p:txBody>
      </p:sp>
    </p:spTree>
    <p:extLst>
      <p:ext uri="{BB962C8B-B14F-4D97-AF65-F5344CB8AC3E}">
        <p14:creationId xmlns:p14="http://schemas.microsoft.com/office/powerpoint/2010/main" val="376470751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US"/>
              <a:t>Executive Summary</a:t>
            </a:r>
            <a:endParaRPr lang="en-GB"/>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01</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551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637044-2103-FF3C-339B-C0F57B11FB98}"/>
              </a:ext>
            </a:extLst>
          </p:cNvPr>
          <p:cNvSpPr>
            <a:spLocks noGrp="1"/>
          </p:cNvSpPr>
          <p:nvPr>
            <p:ph type="title"/>
          </p:nvPr>
        </p:nvSpPr>
        <p:spPr/>
        <p:txBody>
          <a:bodyPr/>
          <a:lstStyle/>
          <a:p>
            <a:r>
              <a:rPr lang="en-US"/>
              <a:t>Executive summary</a:t>
            </a:r>
            <a:endParaRPr lang="en-US" i="1"/>
          </a:p>
        </p:txBody>
      </p:sp>
      <p:pic>
        <p:nvPicPr>
          <p:cNvPr id="4" name="Picture 3">
            <a:extLst>
              <a:ext uri="{FF2B5EF4-FFF2-40B4-BE49-F238E27FC236}">
                <a16:creationId xmlns:a16="http://schemas.microsoft.com/office/drawing/2014/main" id="{09E67313-E946-8F9B-86B2-D64D60737B7C}"/>
              </a:ext>
            </a:extLst>
          </p:cNvPr>
          <p:cNvPicPr>
            <a:picLocks noChangeAspect="1"/>
          </p:cNvPicPr>
          <p:nvPr/>
        </p:nvPicPr>
        <p:blipFill rotWithShape="1">
          <a:blip r:embed="rId3"/>
          <a:srcRect b="1854"/>
          <a:stretch/>
        </p:blipFill>
        <p:spPr>
          <a:xfrm>
            <a:off x="4572000" y="4373031"/>
            <a:ext cx="1549669" cy="1908435"/>
          </a:xfrm>
          <a:prstGeom prst="rect">
            <a:avLst/>
          </a:prstGeom>
        </p:spPr>
      </p:pic>
      <p:pic>
        <p:nvPicPr>
          <p:cNvPr id="5" name="Picture 4">
            <a:extLst>
              <a:ext uri="{FF2B5EF4-FFF2-40B4-BE49-F238E27FC236}">
                <a16:creationId xmlns:a16="http://schemas.microsoft.com/office/drawing/2014/main" id="{6DC79152-6FD6-B56B-CF50-DDCD5316586F}"/>
              </a:ext>
            </a:extLst>
          </p:cNvPr>
          <p:cNvPicPr>
            <a:picLocks noChangeAspect="1"/>
          </p:cNvPicPr>
          <p:nvPr/>
        </p:nvPicPr>
        <p:blipFill rotWithShape="1">
          <a:blip r:embed="rId4"/>
          <a:srcRect b="1121"/>
          <a:stretch/>
        </p:blipFill>
        <p:spPr>
          <a:xfrm>
            <a:off x="5434116" y="3417483"/>
            <a:ext cx="1536368" cy="1911096"/>
          </a:xfrm>
          <a:prstGeom prst="rect">
            <a:avLst/>
          </a:prstGeom>
        </p:spPr>
      </p:pic>
      <p:pic>
        <p:nvPicPr>
          <p:cNvPr id="8" name="Picture 7">
            <a:extLst>
              <a:ext uri="{FF2B5EF4-FFF2-40B4-BE49-F238E27FC236}">
                <a16:creationId xmlns:a16="http://schemas.microsoft.com/office/drawing/2014/main" id="{22EAE335-5ED4-DC6C-C9AB-B6EE5FD700F5}"/>
              </a:ext>
            </a:extLst>
          </p:cNvPr>
          <p:cNvPicPr>
            <a:picLocks noChangeAspect="1"/>
          </p:cNvPicPr>
          <p:nvPr/>
        </p:nvPicPr>
        <p:blipFill>
          <a:blip r:embed="rId5"/>
          <a:stretch>
            <a:fillRect/>
          </a:stretch>
        </p:blipFill>
        <p:spPr>
          <a:xfrm>
            <a:off x="816274" y="3444156"/>
            <a:ext cx="2681287" cy="2328862"/>
          </a:xfrm>
          <a:prstGeom prst="rect">
            <a:avLst/>
          </a:prstGeom>
        </p:spPr>
      </p:pic>
      <p:graphicFrame>
        <p:nvGraphicFramePr>
          <p:cNvPr id="15" name="Diagram 14">
            <a:extLst>
              <a:ext uri="{FF2B5EF4-FFF2-40B4-BE49-F238E27FC236}">
                <a16:creationId xmlns:a16="http://schemas.microsoft.com/office/drawing/2014/main" id="{D7493A4F-C13D-C1E8-E3EA-B60EEB9BEA8C}"/>
              </a:ext>
            </a:extLst>
          </p:cNvPr>
          <p:cNvGraphicFramePr/>
          <p:nvPr>
            <p:extLst>
              <p:ext uri="{D42A27DB-BD31-4B8C-83A1-F6EECF244321}">
                <p14:modId xmlns:p14="http://schemas.microsoft.com/office/powerpoint/2010/main" val="4107712363"/>
              </p:ext>
            </p:extLst>
          </p:nvPr>
        </p:nvGraphicFramePr>
        <p:xfrm>
          <a:off x="932012" y="1431764"/>
          <a:ext cx="10327976" cy="14582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a:extLst>
              <a:ext uri="{FF2B5EF4-FFF2-40B4-BE49-F238E27FC236}">
                <a16:creationId xmlns:a16="http://schemas.microsoft.com/office/drawing/2014/main" id="{414A89E5-46E5-A7C8-2541-B8C4818661E4}"/>
              </a:ext>
            </a:extLst>
          </p:cNvPr>
          <p:cNvPicPr>
            <a:picLocks noChangeAspect="1"/>
          </p:cNvPicPr>
          <p:nvPr/>
        </p:nvPicPr>
        <p:blipFill>
          <a:blip r:embed="rId11"/>
          <a:stretch>
            <a:fillRect/>
          </a:stretch>
        </p:blipFill>
        <p:spPr>
          <a:xfrm>
            <a:off x="7583904" y="3502344"/>
            <a:ext cx="4046121" cy="22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163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blue and white water">
            <a:extLst>
              <a:ext uri="{FF2B5EF4-FFF2-40B4-BE49-F238E27FC236}">
                <a16:creationId xmlns:a16="http://schemas.microsoft.com/office/drawing/2014/main" id="{AFCBB057-6507-2718-55F5-B53830304F1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4043" b="14043"/>
          <a:stretch>
            <a:fillRect/>
          </a:stretch>
        </p:blipFill>
        <p:spPr/>
      </p:pic>
      <p:sp>
        <p:nvSpPr>
          <p:cNvPr id="2" name="Title 1">
            <a:extLst>
              <a:ext uri="{FF2B5EF4-FFF2-40B4-BE49-F238E27FC236}">
                <a16:creationId xmlns:a16="http://schemas.microsoft.com/office/drawing/2014/main" id="{A80CB878-F35B-B483-4460-60522F84527A}"/>
              </a:ext>
            </a:extLst>
          </p:cNvPr>
          <p:cNvSpPr>
            <a:spLocks noGrp="1"/>
          </p:cNvSpPr>
          <p:nvPr>
            <p:ph type="title"/>
          </p:nvPr>
        </p:nvSpPr>
        <p:spPr/>
        <p:txBody>
          <a:bodyPr/>
          <a:lstStyle/>
          <a:p>
            <a:r>
              <a:rPr lang="en-GB"/>
              <a:t>Objectives</a:t>
            </a:r>
          </a:p>
        </p:txBody>
      </p:sp>
      <p:sp>
        <p:nvSpPr>
          <p:cNvPr id="3" name="Content Placeholder 2">
            <a:extLst>
              <a:ext uri="{FF2B5EF4-FFF2-40B4-BE49-F238E27FC236}">
                <a16:creationId xmlns:a16="http://schemas.microsoft.com/office/drawing/2014/main" id="{D6A8A4E0-82AF-67B1-D865-FD7EFEAC43D7}"/>
              </a:ext>
            </a:extLst>
          </p:cNvPr>
          <p:cNvSpPr>
            <a:spLocks noGrp="1"/>
          </p:cNvSpPr>
          <p:nvPr>
            <p:ph sz="half" idx="1"/>
          </p:nvPr>
        </p:nvSpPr>
        <p:spPr>
          <a:xfrm>
            <a:off x="504000" y="2241479"/>
            <a:ext cx="5616000" cy="4032000"/>
          </a:xfrm>
        </p:spPr>
        <p:txBody>
          <a:bodyPr/>
          <a:lstStyle/>
          <a:p>
            <a:pPr marL="285750" indent="-285750">
              <a:spcBef>
                <a:spcPts val="500"/>
              </a:spcBef>
              <a:spcAft>
                <a:spcPts val="600"/>
              </a:spcAft>
              <a:buFont typeface="Arial" panose="020B0604020202020204" pitchFamily="34" charset="0"/>
              <a:buChar char="•"/>
            </a:pPr>
            <a:r>
              <a:rPr lang="en-US" sz="1600"/>
              <a:t>Confirm business drivers and value of setting a decarbonization target in line with Honda </a:t>
            </a:r>
          </a:p>
          <a:p>
            <a:pPr marL="285750" indent="-285750">
              <a:spcBef>
                <a:spcPts val="500"/>
              </a:spcBef>
              <a:spcAft>
                <a:spcPts val="600"/>
              </a:spcAft>
              <a:buFont typeface="Arial" panose="020B0604020202020204" pitchFamily="34" charset="0"/>
              <a:buChar char="•"/>
            </a:pPr>
            <a:r>
              <a:rPr lang="en-US" sz="1600"/>
              <a:t>Ensure a common understanding of decarbonization target requirements</a:t>
            </a:r>
          </a:p>
          <a:p>
            <a:pPr marL="285750" indent="-285750">
              <a:spcBef>
                <a:spcPts val="500"/>
              </a:spcBef>
              <a:spcAft>
                <a:spcPts val="600"/>
              </a:spcAft>
              <a:buFont typeface="Arial" panose="020B0604020202020204" pitchFamily="34" charset="0"/>
              <a:buChar char="•"/>
            </a:pPr>
            <a:r>
              <a:rPr lang="en-US" sz="1600"/>
              <a:t>Evaluate financial and decarbonization KPIs for decarbonization target pathway(s)</a:t>
            </a:r>
          </a:p>
          <a:p>
            <a:pPr marL="285750" indent="-285750">
              <a:spcBef>
                <a:spcPts val="500"/>
              </a:spcBef>
              <a:spcAft>
                <a:spcPts val="600"/>
              </a:spcAft>
              <a:buFont typeface="Arial" panose="020B0604020202020204" pitchFamily="34" charset="0"/>
              <a:buChar char="•"/>
            </a:pPr>
            <a:r>
              <a:rPr lang="en-US" sz="1600"/>
              <a:t>Understand risks and opportunities to achieve the recommended target</a:t>
            </a:r>
          </a:p>
          <a:p>
            <a:pPr marL="285750" indent="-285750">
              <a:spcBef>
                <a:spcPts val="500"/>
              </a:spcBef>
              <a:spcAft>
                <a:spcPts val="600"/>
              </a:spcAft>
              <a:buFont typeface="Arial" panose="020B0604020202020204" pitchFamily="34" charset="0"/>
              <a:buChar char="•"/>
            </a:pPr>
            <a:r>
              <a:rPr lang="en-US" sz="1600"/>
              <a:t>Align on way forward for decarbonization target strategy, and external communications plan</a:t>
            </a:r>
          </a:p>
          <a:p>
            <a:pPr>
              <a:spcAft>
                <a:spcPts val="600"/>
              </a:spcAft>
            </a:pPr>
            <a:endParaRPr lang="en-US" sz="1600"/>
          </a:p>
        </p:txBody>
      </p:sp>
      <p:sp>
        <p:nvSpPr>
          <p:cNvPr id="5" name="Text Placeholder 4">
            <a:extLst>
              <a:ext uri="{FF2B5EF4-FFF2-40B4-BE49-F238E27FC236}">
                <a16:creationId xmlns:a16="http://schemas.microsoft.com/office/drawing/2014/main" id="{BD8F2585-DE1F-62D1-888D-E16419768771}"/>
              </a:ext>
            </a:extLst>
          </p:cNvPr>
          <p:cNvSpPr>
            <a:spLocks noGrp="1"/>
          </p:cNvSpPr>
          <p:nvPr>
            <p:ph type="body" sz="quarter" idx="14"/>
          </p:nvPr>
        </p:nvSpPr>
        <p:spPr/>
        <p:txBody>
          <a:bodyPr/>
          <a:lstStyle/>
          <a:p>
            <a:endParaRPr lang="en-US"/>
          </a:p>
        </p:txBody>
      </p:sp>
      <p:sp>
        <p:nvSpPr>
          <p:cNvPr id="8" name="Rectangle: Rounded Corners 7">
            <a:extLst>
              <a:ext uri="{FF2B5EF4-FFF2-40B4-BE49-F238E27FC236}">
                <a16:creationId xmlns:a16="http://schemas.microsoft.com/office/drawing/2014/main" id="{21C33306-2994-EFF9-0EA6-87F277C9A49D}"/>
              </a:ext>
            </a:extLst>
          </p:cNvPr>
          <p:cNvSpPr/>
          <p:nvPr/>
        </p:nvSpPr>
        <p:spPr>
          <a:xfrm>
            <a:off x="504000" y="1206000"/>
            <a:ext cx="5905189" cy="804290"/>
          </a:xfrm>
          <a:prstGeom prst="roundRect">
            <a:avLst/>
          </a:prstGeom>
          <a:solidFill>
            <a:schemeClr val="bg1">
              <a:lumMod val="95000"/>
            </a:schemeClr>
          </a:solidFill>
          <a:ln w="13921" cap="flat">
            <a:solidFill>
              <a:schemeClr val="tx1"/>
            </a:solidFill>
            <a:prstDash val="solid"/>
            <a:miter/>
          </a:ln>
        </p:spPr>
        <p:txBody>
          <a:bodyPr rtlCol="0" anchor="ctr"/>
          <a:lstStyle/>
          <a:p>
            <a:pPr marL="0" indent="0">
              <a:spcBef>
                <a:spcPts val="500"/>
              </a:spcBef>
              <a:buNone/>
            </a:pPr>
            <a:r>
              <a:rPr lang="en-US" sz="1600" i="1">
                <a:solidFill>
                  <a:schemeClr val="tx2"/>
                </a:solidFill>
              </a:rPr>
              <a:t>Today’s primary goal is to seek leadership approval for decarbonization targets for operations that support Honda business lines</a:t>
            </a:r>
          </a:p>
        </p:txBody>
      </p:sp>
    </p:spTree>
    <p:extLst>
      <p:ext uri="{BB962C8B-B14F-4D97-AF65-F5344CB8AC3E}">
        <p14:creationId xmlns:p14="http://schemas.microsoft.com/office/powerpoint/2010/main" val="385984458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637044-2103-FF3C-339B-C0F57B11FB98}"/>
              </a:ext>
            </a:extLst>
          </p:cNvPr>
          <p:cNvSpPr>
            <a:spLocks noGrp="1"/>
          </p:cNvSpPr>
          <p:nvPr>
            <p:ph type="title"/>
          </p:nvPr>
        </p:nvSpPr>
        <p:spPr/>
        <p:txBody>
          <a:bodyPr/>
          <a:lstStyle/>
          <a:p>
            <a:r>
              <a:rPr lang="en-US">
                <a:highlight>
                  <a:srgbClr val="FFFF00"/>
                </a:highlight>
              </a:rPr>
              <a:t>Team</a:t>
            </a:r>
          </a:p>
        </p:txBody>
      </p:sp>
      <p:grpSp>
        <p:nvGrpSpPr>
          <p:cNvPr id="17" name="Group 16">
            <a:extLst>
              <a:ext uri="{FF2B5EF4-FFF2-40B4-BE49-F238E27FC236}">
                <a16:creationId xmlns:a16="http://schemas.microsoft.com/office/drawing/2014/main" id="{AC3A481B-E265-17AE-8891-453E2E246519}"/>
              </a:ext>
            </a:extLst>
          </p:cNvPr>
          <p:cNvGrpSpPr/>
          <p:nvPr/>
        </p:nvGrpSpPr>
        <p:grpSpPr>
          <a:xfrm>
            <a:off x="504000" y="2328303"/>
            <a:ext cx="1609725" cy="2201394"/>
            <a:chOff x="685800" y="1944303"/>
            <a:chExt cx="1609725" cy="2201394"/>
          </a:xfrm>
        </p:grpSpPr>
        <p:sp>
          <p:nvSpPr>
            <p:cNvPr id="7" name="Oval 6">
              <a:extLst>
                <a:ext uri="{FF2B5EF4-FFF2-40B4-BE49-F238E27FC236}">
                  <a16:creationId xmlns:a16="http://schemas.microsoft.com/office/drawing/2014/main" id="{EE30C87C-4E07-BAA6-1834-472E48DBC7F4}"/>
                </a:ext>
              </a:extLst>
            </p:cNvPr>
            <p:cNvSpPr/>
            <p:nvPr/>
          </p:nvSpPr>
          <p:spPr>
            <a:xfrm>
              <a:off x="904775" y="1944303"/>
              <a:ext cx="1193532" cy="117428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779A7F-F993-5A02-A01A-6ED7E51DD346}"/>
                </a:ext>
              </a:extLst>
            </p:cNvPr>
            <p:cNvSpPr txBox="1"/>
            <p:nvPr/>
          </p:nvSpPr>
          <p:spPr>
            <a:xfrm>
              <a:off x="685800" y="3314700"/>
              <a:ext cx="1609725" cy="830997"/>
            </a:xfrm>
            <a:prstGeom prst="rect">
              <a:avLst/>
            </a:prstGeom>
            <a:noFill/>
          </p:spPr>
          <p:txBody>
            <a:bodyPr wrap="square" lIns="0" tIns="0" rIns="0" bIns="0" rtlCol="0">
              <a:spAutoFit/>
            </a:bodyPr>
            <a:lstStyle/>
            <a:p>
              <a:pPr algn="ctr"/>
              <a:r>
                <a:rPr lang="en-US"/>
                <a:t>Name</a:t>
              </a:r>
            </a:p>
            <a:p>
              <a:pPr algn="ctr"/>
              <a:r>
                <a:rPr lang="en-US"/>
                <a:t>Title</a:t>
              </a:r>
            </a:p>
            <a:p>
              <a:pPr algn="ctr"/>
              <a:r>
                <a:rPr lang="en-US"/>
                <a:t>Function</a:t>
              </a:r>
            </a:p>
          </p:txBody>
        </p:sp>
      </p:grpSp>
      <p:grpSp>
        <p:nvGrpSpPr>
          <p:cNvPr id="18" name="Group 17">
            <a:extLst>
              <a:ext uri="{FF2B5EF4-FFF2-40B4-BE49-F238E27FC236}">
                <a16:creationId xmlns:a16="http://schemas.microsoft.com/office/drawing/2014/main" id="{5D900A0F-CCF5-21A9-7A91-683FEEDFF3C5}"/>
              </a:ext>
            </a:extLst>
          </p:cNvPr>
          <p:cNvGrpSpPr/>
          <p:nvPr/>
        </p:nvGrpSpPr>
        <p:grpSpPr>
          <a:xfrm>
            <a:off x="2804288" y="2328303"/>
            <a:ext cx="1609725" cy="2201394"/>
            <a:chOff x="685800" y="1944303"/>
            <a:chExt cx="1609725" cy="2201394"/>
          </a:xfrm>
        </p:grpSpPr>
        <p:sp>
          <p:nvSpPr>
            <p:cNvPr id="19" name="Oval 18">
              <a:extLst>
                <a:ext uri="{FF2B5EF4-FFF2-40B4-BE49-F238E27FC236}">
                  <a16:creationId xmlns:a16="http://schemas.microsoft.com/office/drawing/2014/main" id="{60ED3908-6B83-2996-83F4-6FC2AE7E7B3C}"/>
                </a:ext>
              </a:extLst>
            </p:cNvPr>
            <p:cNvSpPr/>
            <p:nvPr/>
          </p:nvSpPr>
          <p:spPr>
            <a:xfrm>
              <a:off x="904775" y="1944303"/>
              <a:ext cx="1193532" cy="117428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9F1B062-89EA-D377-CCC6-6D1DA015473D}"/>
                </a:ext>
              </a:extLst>
            </p:cNvPr>
            <p:cNvSpPr txBox="1"/>
            <p:nvPr/>
          </p:nvSpPr>
          <p:spPr>
            <a:xfrm>
              <a:off x="685800" y="3314700"/>
              <a:ext cx="1609725" cy="830997"/>
            </a:xfrm>
            <a:prstGeom prst="rect">
              <a:avLst/>
            </a:prstGeom>
            <a:noFill/>
          </p:spPr>
          <p:txBody>
            <a:bodyPr wrap="square" lIns="0" tIns="0" rIns="0" bIns="0" rtlCol="0">
              <a:spAutoFit/>
            </a:bodyPr>
            <a:lstStyle/>
            <a:p>
              <a:pPr algn="ctr"/>
              <a:r>
                <a:rPr lang="en-US"/>
                <a:t>Name</a:t>
              </a:r>
            </a:p>
            <a:p>
              <a:pPr algn="ctr"/>
              <a:r>
                <a:rPr lang="en-US"/>
                <a:t>Title</a:t>
              </a:r>
            </a:p>
            <a:p>
              <a:pPr algn="ctr"/>
              <a:r>
                <a:rPr lang="en-US"/>
                <a:t>Function</a:t>
              </a:r>
            </a:p>
          </p:txBody>
        </p:sp>
      </p:grpSp>
      <p:grpSp>
        <p:nvGrpSpPr>
          <p:cNvPr id="21" name="Group 20">
            <a:extLst>
              <a:ext uri="{FF2B5EF4-FFF2-40B4-BE49-F238E27FC236}">
                <a16:creationId xmlns:a16="http://schemas.microsoft.com/office/drawing/2014/main" id="{FF4094F7-9531-7FF5-877D-EED939A8CAF1}"/>
              </a:ext>
            </a:extLst>
          </p:cNvPr>
          <p:cNvGrpSpPr/>
          <p:nvPr/>
        </p:nvGrpSpPr>
        <p:grpSpPr>
          <a:xfrm>
            <a:off x="9705152" y="2328303"/>
            <a:ext cx="1609725" cy="2201394"/>
            <a:chOff x="685800" y="1944303"/>
            <a:chExt cx="1609725" cy="2201394"/>
          </a:xfrm>
        </p:grpSpPr>
        <p:sp>
          <p:nvSpPr>
            <p:cNvPr id="22" name="Oval 21">
              <a:extLst>
                <a:ext uri="{FF2B5EF4-FFF2-40B4-BE49-F238E27FC236}">
                  <a16:creationId xmlns:a16="http://schemas.microsoft.com/office/drawing/2014/main" id="{98A81D7A-DE9B-6E68-FB6F-A4BCA714F18F}"/>
                </a:ext>
              </a:extLst>
            </p:cNvPr>
            <p:cNvSpPr/>
            <p:nvPr/>
          </p:nvSpPr>
          <p:spPr>
            <a:xfrm>
              <a:off x="904775" y="1944303"/>
              <a:ext cx="1193532" cy="117428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AB672A5-23E2-BD51-B0C3-BC330123E180}"/>
                </a:ext>
              </a:extLst>
            </p:cNvPr>
            <p:cNvSpPr txBox="1"/>
            <p:nvPr/>
          </p:nvSpPr>
          <p:spPr>
            <a:xfrm>
              <a:off x="685800" y="3314700"/>
              <a:ext cx="1609725" cy="830997"/>
            </a:xfrm>
            <a:prstGeom prst="rect">
              <a:avLst/>
            </a:prstGeom>
            <a:noFill/>
          </p:spPr>
          <p:txBody>
            <a:bodyPr wrap="square" lIns="0" tIns="0" rIns="0" bIns="0" rtlCol="0">
              <a:spAutoFit/>
            </a:bodyPr>
            <a:lstStyle/>
            <a:p>
              <a:pPr algn="ctr"/>
              <a:r>
                <a:rPr lang="en-US"/>
                <a:t>Name</a:t>
              </a:r>
            </a:p>
            <a:p>
              <a:pPr algn="ctr"/>
              <a:r>
                <a:rPr lang="en-US"/>
                <a:t>Title</a:t>
              </a:r>
            </a:p>
            <a:p>
              <a:pPr algn="ctr"/>
              <a:r>
                <a:rPr lang="en-US"/>
                <a:t>Function</a:t>
              </a:r>
            </a:p>
          </p:txBody>
        </p:sp>
      </p:grpSp>
      <p:grpSp>
        <p:nvGrpSpPr>
          <p:cNvPr id="24" name="Group 23">
            <a:extLst>
              <a:ext uri="{FF2B5EF4-FFF2-40B4-BE49-F238E27FC236}">
                <a16:creationId xmlns:a16="http://schemas.microsoft.com/office/drawing/2014/main" id="{290499F5-8872-E2C0-CA0E-642F41DD6E61}"/>
              </a:ext>
            </a:extLst>
          </p:cNvPr>
          <p:cNvGrpSpPr/>
          <p:nvPr/>
        </p:nvGrpSpPr>
        <p:grpSpPr>
          <a:xfrm>
            <a:off x="5104576" y="2328303"/>
            <a:ext cx="1609725" cy="2201394"/>
            <a:chOff x="685800" y="1944303"/>
            <a:chExt cx="1609725" cy="2201394"/>
          </a:xfrm>
        </p:grpSpPr>
        <p:sp>
          <p:nvSpPr>
            <p:cNvPr id="25" name="Oval 24">
              <a:extLst>
                <a:ext uri="{FF2B5EF4-FFF2-40B4-BE49-F238E27FC236}">
                  <a16:creationId xmlns:a16="http://schemas.microsoft.com/office/drawing/2014/main" id="{BD7B332D-E9AD-057B-2CE8-AD7FB79DD599}"/>
                </a:ext>
              </a:extLst>
            </p:cNvPr>
            <p:cNvSpPr/>
            <p:nvPr/>
          </p:nvSpPr>
          <p:spPr>
            <a:xfrm>
              <a:off x="904775" y="1944303"/>
              <a:ext cx="1193532" cy="117428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86B1AE1-EE87-D97E-5D1A-50EF84F7182C}"/>
                </a:ext>
              </a:extLst>
            </p:cNvPr>
            <p:cNvSpPr txBox="1"/>
            <p:nvPr/>
          </p:nvSpPr>
          <p:spPr>
            <a:xfrm>
              <a:off x="685800" y="3314700"/>
              <a:ext cx="1609725" cy="830997"/>
            </a:xfrm>
            <a:prstGeom prst="rect">
              <a:avLst/>
            </a:prstGeom>
            <a:noFill/>
          </p:spPr>
          <p:txBody>
            <a:bodyPr wrap="square" lIns="0" tIns="0" rIns="0" bIns="0" rtlCol="0">
              <a:spAutoFit/>
            </a:bodyPr>
            <a:lstStyle/>
            <a:p>
              <a:pPr algn="ctr"/>
              <a:r>
                <a:rPr lang="en-US"/>
                <a:t>Name</a:t>
              </a:r>
            </a:p>
            <a:p>
              <a:pPr algn="ctr"/>
              <a:r>
                <a:rPr lang="en-US"/>
                <a:t>Title</a:t>
              </a:r>
            </a:p>
            <a:p>
              <a:pPr algn="ctr"/>
              <a:r>
                <a:rPr lang="en-US"/>
                <a:t>Function</a:t>
              </a:r>
            </a:p>
          </p:txBody>
        </p:sp>
      </p:grpSp>
      <p:grpSp>
        <p:nvGrpSpPr>
          <p:cNvPr id="27" name="Group 26">
            <a:extLst>
              <a:ext uri="{FF2B5EF4-FFF2-40B4-BE49-F238E27FC236}">
                <a16:creationId xmlns:a16="http://schemas.microsoft.com/office/drawing/2014/main" id="{2A7359FD-C7D6-EA01-ECF7-4926D2E72986}"/>
              </a:ext>
            </a:extLst>
          </p:cNvPr>
          <p:cNvGrpSpPr/>
          <p:nvPr/>
        </p:nvGrpSpPr>
        <p:grpSpPr>
          <a:xfrm>
            <a:off x="7404864" y="2328303"/>
            <a:ext cx="1609725" cy="2201394"/>
            <a:chOff x="685800" y="1944303"/>
            <a:chExt cx="1609725" cy="2201394"/>
          </a:xfrm>
        </p:grpSpPr>
        <p:sp>
          <p:nvSpPr>
            <p:cNvPr id="28" name="Oval 27">
              <a:extLst>
                <a:ext uri="{FF2B5EF4-FFF2-40B4-BE49-F238E27FC236}">
                  <a16:creationId xmlns:a16="http://schemas.microsoft.com/office/drawing/2014/main" id="{79CE9081-DC72-F6EF-3770-B8E636931BEF}"/>
                </a:ext>
              </a:extLst>
            </p:cNvPr>
            <p:cNvSpPr/>
            <p:nvPr/>
          </p:nvSpPr>
          <p:spPr>
            <a:xfrm>
              <a:off x="904775" y="1944303"/>
              <a:ext cx="1193532" cy="117428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F76BA92-D119-64B3-7229-EDE8E182D255}"/>
                </a:ext>
              </a:extLst>
            </p:cNvPr>
            <p:cNvSpPr txBox="1"/>
            <p:nvPr/>
          </p:nvSpPr>
          <p:spPr>
            <a:xfrm>
              <a:off x="685800" y="3314700"/>
              <a:ext cx="1609725" cy="830997"/>
            </a:xfrm>
            <a:prstGeom prst="rect">
              <a:avLst/>
            </a:prstGeom>
            <a:noFill/>
          </p:spPr>
          <p:txBody>
            <a:bodyPr wrap="square" lIns="0" tIns="0" rIns="0" bIns="0" rtlCol="0">
              <a:spAutoFit/>
            </a:bodyPr>
            <a:lstStyle/>
            <a:p>
              <a:pPr algn="ctr"/>
              <a:r>
                <a:rPr lang="en-US"/>
                <a:t>Name</a:t>
              </a:r>
            </a:p>
            <a:p>
              <a:pPr algn="ctr"/>
              <a:r>
                <a:rPr lang="en-US"/>
                <a:t>Title</a:t>
              </a:r>
            </a:p>
            <a:p>
              <a:pPr algn="ctr"/>
              <a:r>
                <a:rPr lang="en-US"/>
                <a:t>Function</a:t>
              </a:r>
            </a:p>
          </p:txBody>
        </p:sp>
      </p:grpSp>
    </p:spTree>
    <p:extLst>
      <p:ext uri="{BB962C8B-B14F-4D97-AF65-F5344CB8AC3E}">
        <p14:creationId xmlns:p14="http://schemas.microsoft.com/office/powerpoint/2010/main" val="303793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4E8-E59D-5F00-9707-5CC38C863FBE}"/>
              </a:ext>
            </a:extLst>
          </p:cNvPr>
          <p:cNvSpPr>
            <a:spLocks noGrp="1"/>
          </p:cNvSpPr>
          <p:nvPr>
            <p:ph type="title"/>
          </p:nvPr>
        </p:nvSpPr>
        <p:spPr>
          <a:xfrm>
            <a:off x="503999" y="1008000"/>
            <a:ext cx="7020000" cy="1440000"/>
          </a:xfrm>
        </p:spPr>
        <p:txBody>
          <a:bodyPr/>
          <a:lstStyle/>
          <a:p>
            <a:r>
              <a:rPr lang="en-GB"/>
              <a:t>Business benefits of setting a decarbonization target</a:t>
            </a:r>
          </a:p>
        </p:txBody>
      </p:sp>
      <p:sp>
        <p:nvSpPr>
          <p:cNvPr id="6" name="Text Placeholder 5">
            <a:extLst>
              <a:ext uri="{FF2B5EF4-FFF2-40B4-BE49-F238E27FC236}">
                <a16:creationId xmlns:a16="http://schemas.microsoft.com/office/drawing/2014/main" id="{2D91DECE-CBDC-B507-593F-11436AF992D4}"/>
              </a:ext>
            </a:extLst>
          </p:cNvPr>
          <p:cNvSpPr>
            <a:spLocks noGrp="1"/>
          </p:cNvSpPr>
          <p:nvPr>
            <p:ph type="body" sz="quarter" idx="13"/>
          </p:nvPr>
        </p:nvSpPr>
        <p:spPr>
          <a:xfrm>
            <a:off x="503999" y="478066"/>
            <a:ext cx="7019999" cy="252000"/>
          </a:xfrm>
        </p:spPr>
        <p:txBody>
          <a:bodyPr/>
          <a:lstStyle/>
          <a:p>
            <a:r>
              <a:rPr lang="en-GB"/>
              <a:t>Section 03</a:t>
            </a:r>
          </a:p>
        </p:txBody>
      </p:sp>
      <p:sp>
        <p:nvSpPr>
          <p:cNvPr id="5" name="Text Placeholder 4">
            <a:extLst>
              <a:ext uri="{FF2B5EF4-FFF2-40B4-BE49-F238E27FC236}">
                <a16:creationId xmlns:a16="http://schemas.microsoft.com/office/drawing/2014/main" id="{1FFAD258-66C2-07A9-878F-F9A9EC7CC7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825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357C-4120-08FB-D6D3-2291A02AEDCE}"/>
              </a:ext>
            </a:extLst>
          </p:cNvPr>
          <p:cNvSpPr>
            <a:spLocks noGrp="1"/>
          </p:cNvSpPr>
          <p:nvPr>
            <p:ph type="title"/>
          </p:nvPr>
        </p:nvSpPr>
        <p:spPr>
          <a:xfrm>
            <a:off x="504000" y="450000"/>
            <a:ext cx="6699260" cy="756000"/>
          </a:xfrm>
        </p:spPr>
        <p:txBody>
          <a:bodyPr/>
          <a:lstStyle/>
          <a:p>
            <a:r>
              <a:rPr lang="en-GB"/>
              <a:t>Automotive industry aligning on decarbonizing the supply chain</a:t>
            </a:r>
          </a:p>
        </p:txBody>
      </p:sp>
      <p:sp>
        <p:nvSpPr>
          <p:cNvPr id="33" name="Content Placeholder 32">
            <a:extLst>
              <a:ext uri="{FF2B5EF4-FFF2-40B4-BE49-F238E27FC236}">
                <a16:creationId xmlns:a16="http://schemas.microsoft.com/office/drawing/2014/main" id="{A0074757-8770-E40D-1CF9-D5979FA68EF7}"/>
              </a:ext>
            </a:extLst>
          </p:cNvPr>
          <p:cNvSpPr>
            <a:spLocks noGrp="1"/>
          </p:cNvSpPr>
          <p:nvPr>
            <p:ph sz="half" idx="38"/>
          </p:nvPr>
        </p:nvSpPr>
        <p:spPr/>
        <p:txBody>
          <a:bodyPr/>
          <a:lstStyle/>
          <a:p>
            <a:r>
              <a:rPr lang="en-US"/>
              <a:t>The automotive industry is setting decarbonization targets across their supply chain, driven by:</a:t>
            </a:r>
          </a:p>
          <a:p>
            <a:endParaRPr lang="en-US"/>
          </a:p>
          <a:p>
            <a:pPr marL="447750" lvl="1" indent="-285750">
              <a:spcAft>
                <a:spcPts val="600"/>
              </a:spcAft>
            </a:pPr>
            <a:r>
              <a:rPr lang="en-US"/>
              <a:t>Investor requirements</a:t>
            </a:r>
          </a:p>
          <a:p>
            <a:pPr marL="447750" lvl="1" indent="-285750">
              <a:spcAft>
                <a:spcPts val="600"/>
              </a:spcAft>
            </a:pPr>
            <a:r>
              <a:rPr lang="en-US"/>
              <a:t>Climate-related disclosure frameworks</a:t>
            </a:r>
          </a:p>
          <a:p>
            <a:pPr marL="447750" lvl="1" indent="-285750">
              <a:spcAft>
                <a:spcPts val="600"/>
              </a:spcAft>
            </a:pPr>
            <a:r>
              <a:rPr lang="en-US"/>
              <a:t>Regulatory requirements</a:t>
            </a:r>
          </a:p>
          <a:p>
            <a:pPr marL="447750" lvl="1" indent="-285750">
              <a:spcAft>
                <a:spcPts val="600"/>
              </a:spcAft>
            </a:pPr>
            <a:r>
              <a:rPr lang="en-US"/>
              <a:t>Increased customer awareness of climate change impacts</a:t>
            </a:r>
          </a:p>
          <a:p>
            <a:pPr marL="447750" lvl="1" indent="-285750">
              <a:spcAft>
                <a:spcPts val="600"/>
              </a:spcAft>
            </a:pPr>
            <a:endParaRPr lang="en-US"/>
          </a:p>
          <a:p>
            <a:pPr lvl="1" indent="0">
              <a:spcAft>
                <a:spcPts val="600"/>
              </a:spcAft>
              <a:buNone/>
            </a:pPr>
            <a:endParaRPr lang="en-US"/>
          </a:p>
        </p:txBody>
      </p:sp>
      <p:sp>
        <p:nvSpPr>
          <p:cNvPr id="34" name="Picture Placeholder 33">
            <a:extLst>
              <a:ext uri="{FF2B5EF4-FFF2-40B4-BE49-F238E27FC236}">
                <a16:creationId xmlns:a16="http://schemas.microsoft.com/office/drawing/2014/main" id="{EF094572-F815-2CE9-B295-D91FE1F27C63}"/>
              </a:ext>
            </a:extLst>
          </p:cNvPr>
          <p:cNvSpPr>
            <a:spLocks noGrp="1"/>
          </p:cNvSpPr>
          <p:nvPr>
            <p:ph type="pic" sz="quarter" idx="53"/>
          </p:nvPr>
        </p:nvSpPr>
        <p:spPr/>
        <p:txBody>
          <a:bodyPr/>
          <a:lstStyle/>
          <a:p>
            <a:endParaRPr lang="en-US"/>
          </a:p>
        </p:txBody>
      </p:sp>
      <p:sp>
        <p:nvSpPr>
          <p:cNvPr id="35" name="Text Placeholder 34">
            <a:extLst>
              <a:ext uri="{FF2B5EF4-FFF2-40B4-BE49-F238E27FC236}">
                <a16:creationId xmlns:a16="http://schemas.microsoft.com/office/drawing/2014/main" id="{5741B5CB-8721-2288-DB50-78E7E248877C}"/>
              </a:ext>
            </a:extLst>
          </p:cNvPr>
          <p:cNvSpPr>
            <a:spLocks noGrp="1"/>
          </p:cNvSpPr>
          <p:nvPr>
            <p:ph type="body" sz="quarter" idx="54"/>
          </p:nvPr>
        </p:nvSpPr>
        <p:spPr>
          <a:xfrm>
            <a:off x="8118000" y="1075308"/>
            <a:ext cx="3240000" cy="612000"/>
          </a:xfrm>
        </p:spPr>
        <p:txBody>
          <a:bodyPr/>
          <a:lstStyle/>
          <a:p>
            <a:pPr algn="ctr"/>
            <a:r>
              <a:rPr lang="en-US" b="1"/>
              <a:t>Automotive OEMs expect suppliers to decarbonize</a:t>
            </a:r>
          </a:p>
        </p:txBody>
      </p:sp>
      <p:grpSp>
        <p:nvGrpSpPr>
          <p:cNvPr id="12" name="Group 11">
            <a:extLst>
              <a:ext uri="{FF2B5EF4-FFF2-40B4-BE49-F238E27FC236}">
                <a16:creationId xmlns:a16="http://schemas.microsoft.com/office/drawing/2014/main" id="{369068C8-54EE-DB20-1839-73E0C369D4FF}"/>
              </a:ext>
            </a:extLst>
          </p:cNvPr>
          <p:cNvGrpSpPr/>
          <p:nvPr/>
        </p:nvGrpSpPr>
        <p:grpSpPr>
          <a:xfrm>
            <a:off x="504000" y="1456296"/>
            <a:ext cx="4431242" cy="2589742"/>
            <a:chOff x="350308" y="1086908"/>
            <a:chExt cx="6096000" cy="3538612"/>
          </a:xfrm>
        </p:grpSpPr>
        <p:grpSp>
          <p:nvGrpSpPr>
            <p:cNvPr id="9" name="Group 8">
              <a:extLst>
                <a:ext uri="{FF2B5EF4-FFF2-40B4-BE49-F238E27FC236}">
                  <a16:creationId xmlns:a16="http://schemas.microsoft.com/office/drawing/2014/main" id="{0D071F44-F9D3-42BF-D739-4A673CDB3627}"/>
                </a:ext>
              </a:extLst>
            </p:cNvPr>
            <p:cNvGrpSpPr/>
            <p:nvPr/>
          </p:nvGrpSpPr>
          <p:grpSpPr>
            <a:xfrm>
              <a:off x="350308" y="1086908"/>
              <a:ext cx="4205162" cy="3302000"/>
              <a:chOff x="350308" y="1086908"/>
              <a:chExt cx="4205162" cy="3302000"/>
            </a:xfrm>
          </p:grpSpPr>
          <p:pic>
            <p:nvPicPr>
              <p:cNvPr id="5" name="Picture 4">
                <a:extLst>
                  <a:ext uri="{FF2B5EF4-FFF2-40B4-BE49-F238E27FC236}">
                    <a16:creationId xmlns:a16="http://schemas.microsoft.com/office/drawing/2014/main" id="{ED553FA8-5280-763F-B6EE-99F32B01AE75}"/>
                  </a:ext>
                </a:extLst>
              </p:cNvPr>
              <p:cNvPicPr>
                <a:picLocks noChangeAspect="1"/>
              </p:cNvPicPr>
              <p:nvPr/>
            </p:nvPicPr>
            <p:blipFill>
              <a:blip r:embed="rId4"/>
              <a:stretch>
                <a:fillRect/>
              </a:stretch>
            </p:blipFill>
            <p:spPr>
              <a:xfrm>
                <a:off x="350308" y="1515533"/>
                <a:ext cx="4205162" cy="2873375"/>
              </a:xfrm>
              <a:prstGeom prst="rect">
                <a:avLst/>
              </a:prstGeom>
            </p:spPr>
          </p:pic>
          <p:pic>
            <p:nvPicPr>
              <p:cNvPr id="8" name="Picture 7">
                <a:extLst>
                  <a:ext uri="{FF2B5EF4-FFF2-40B4-BE49-F238E27FC236}">
                    <a16:creationId xmlns:a16="http://schemas.microsoft.com/office/drawing/2014/main" id="{53F1498E-D98D-65B7-5975-EB476988230B}"/>
                  </a:ext>
                </a:extLst>
              </p:cNvPr>
              <p:cNvPicPr>
                <a:picLocks noChangeAspect="1"/>
              </p:cNvPicPr>
              <p:nvPr/>
            </p:nvPicPr>
            <p:blipFill>
              <a:blip r:embed="rId5"/>
              <a:stretch>
                <a:fillRect/>
              </a:stretch>
            </p:blipFill>
            <p:spPr>
              <a:xfrm>
                <a:off x="350308" y="1086908"/>
                <a:ext cx="2495550" cy="428625"/>
              </a:xfrm>
              <a:prstGeom prst="rect">
                <a:avLst/>
              </a:prstGeom>
            </p:spPr>
          </p:pic>
        </p:grpSp>
        <p:sp>
          <p:nvSpPr>
            <p:cNvPr id="11" name="TextBox 10">
              <a:extLst>
                <a:ext uri="{FF2B5EF4-FFF2-40B4-BE49-F238E27FC236}">
                  <a16:creationId xmlns:a16="http://schemas.microsoft.com/office/drawing/2014/main" id="{EC12FF8C-A2F5-31CC-F6DE-2139FDB2530D}"/>
                </a:ext>
              </a:extLst>
            </p:cNvPr>
            <p:cNvSpPr txBox="1"/>
            <p:nvPr/>
          </p:nvSpPr>
          <p:spPr>
            <a:xfrm>
              <a:off x="350308" y="4410076"/>
              <a:ext cx="6096000" cy="215444"/>
            </a:xfrm>
            <a:prstGeom prst="rect">
              <a:avLst/>
            </a:prstGeom>
            <a:noFill/>
          </p:spPr>
          <p:txBody>
            <a:bodyPr wrap="square">
              <a:spAutoFit/>
            </a:bodyPr>
            <a:lstStyle/>
            <a:p>
              <a:r>
                <a:rPr lang="en-US" sz="800">
                  <a:hlinkClick r:id="rId6"/>
                </a:rPr>
                <a:t>What Are Automakers Doing to Cut Scope 1-3 Emissions? | </a:t>
              </a:r>
              <a:r>
                <a:rPr lang="en-US" sz="800" err="1">
                  <a:hlinkClick r:id="rId6"/>
                </a:rPr>
                <a:t>IndustryWeek</a:t>
              </a:r>
              <a:endParaRPr lang="en-US" sz="800"/>
            </a:p>
          </p:txBody>
        </p:sp>
      </p:grpSp>
      <p:grpSp>
        <p:nvGrpSpPr>
          <p:cNvPr id="22" name="Group 21">
            <a:extLst>
              <a:ext uri="{FF2B5EF4-FFF2-40B4-BE49-F238E27FC236}">
                <a16:creationId xmlns:a16="http://schemas.microsoft.com/office/drawing/2014/main" id="{8BCF36A0-B289-D399-ABCB-7723A95830F1}"/>
              </a:ext>
            </a:extLst>
          </p:cNvPr>
          <p:cNvGrpSpPr/>
          <p:nvPr/>
        </p:nvGrpSpPr>
        <p:grpSpPr>
          <a:xfrm>
            <a:off x="4074001" y="1496808"/>
            <a:ext cx="6096000" cy="2401812"/>
            <a:chOff x="1764709" y="4456188"/>
            <a:chExt cx="6096000" cy="2401812"/>
          </a:xfrm>
        </p:grpSpPr>
        <p:grpSp>
          <p:nvGrpSpPr>
            <p:cNvPr id="17" name="Group 16">
              <a:extLst>
                <a:ext uri="{FF2B5EF4-FFF2-40B4-BE49-F238E27FC236}">
                  <a16:creationId xmlns:a16="http://schemas.microsoft.com/office/drawing/2014/main" id="{154E9C30-10CF-0BD4-D7B7-6D496046D278}"/>
                </a:ext>
              </a:extLst>
            </p:cNvPr>
            <p:cNvGrpSpPr/>
            <p:nvPr/>
          </p:nvGrpSpPr>
          <p:grpSpPr>
            <a:xfrm>
              <a:off x="1764709" y="4456188"/>
              <a:ext cx="3054388" cy="2167725"/>
              <a:chOff x="1764709" y="4456188"/>
              <a:chExt cx="3054388" cy="2167725"/>
            </a:xfrm>
          </p:grpSpPr>
          <p:pic>
            <p:nvPicPr>
              <p:cNvPr id="14" name="Picture 13">
                <a:extLst>
                  <a:ext uri="{FF2B5EF4-FFF2-40B4-BE49-F238E27FC236}">
                    <a16:creationId xmlns:a16="http://schemas.microsoft.com/office/drawing/2014/main" id="{81BE114B-5109-428A-68CB-0586B6A81023}"/>
                  </a:ext>
                </a:extLst>
              </p:cNvPr>
              <p:cNvPicPr>
                <a:picLocks noChangeAspect="1"/>
              </p:cNvPicPr>
              <p:nvPr/>
            </p:nvPicPr>
            <p:blipFill>
              <a:blip r:embed="rId7"/>
              <a:stretch>
                <a:fillRect/>
              </a:stretch>
            </p:blipFill>
            <p:spPr>
              <a:xfrm>
                <a:off x="1764709" y="4918270"/>
                <a:ext cx="3054388" cy="1705643"/>
              </a:xfrm>
              <a:prstGeom prst="rect">
                <a:avLst/>
              </a:prstGeom>
            </p:spPr>
          </p:pic>
          <p:pic>
            <p:nvPicPr>
              <p:cNvPr id="16" name="Picture 15">
                <a:extLst>
                  <a:ext uri="{FF2B5EF4-FFF2-40B4-BE49-F238E27FC236}">
                    <a16:creationId xmlns:a16="http://schemas.microsoft.com/office/drawing/2014/main" id="{A0DBDC68-B2A8-5C98-65B6-7DA9A684ECB1}"/>
                  </a:ext>
                </a:extLst>
              </p:cNvPr>
              <p:cNvPicPr>
                <a:picLocks noChangeAspect="1"/>
              </p:cNvPicPr>
              <p:nvPr/>
            </p:nvPicPr>
            <p:blipFill>
              <a:blip r:embed="rId8"/>
              <a:stretch>
                <a:fillRect/>
              </a:stretch>
            </p:blipFill>
            <p:spPr>
              <a:xfrm>
                <a:off x="1764709" y="4456188"/>
                <a:ext cx="1228725" cy="381000"/>
              </a:xfrm>
              <a:prstGeom prst="rect">
                <a:avLst/>
              </a:prstGeom>
            </p:spPr>
          </p:pic>
        </p:grpSp>
        <p:sp>
          <p:nvSpPr>
            <p:cNvPr id="21" name="TextBox 20">
              <a:extLst>
                <a:ext uri="{FF2B5EF4-FFF2-40B4-BE49-F238E27FC236}">
                  <a16:creationId xmlns:a16="http://schemas.microsoft.com/office/drawing/2014/main" id="{2251E27E-A56B-8324-A167-DF563789D8FA}"/>
                </a:ext>
              </a:extLst>
            </p:cNvPr>
            <p:cNvSpPr txBox="1"/>
            <p:nvPr/>
          </p:nvSpPr>
          <p:spPr>
            <a:xfrm>
              <a:off x="1764709" y="6642556"/>
              <a:ext cx="6096000" cy="215444"/>
            </a:xfrm>
            <a:prstGeom prst="rect">
              <a:avLst/>
            </a:prstGeom>
            <a:noFill/>
          </p:spPr>
          <p:txBody>
            <a:bodyPr wrap="square">
              <a:spAutoFit/>
            </a:bodyPr>
            <a:lstStyle/>
            <a:p>
              <a:r>
                <a:rPr lang="en-US" sz="800">
                  <a:hlinkClick r:id="rId9"/>
                </a:rPr>
                <a:t>(spglobal.com)</a:t>
              </a:r>
              <a:endParaRPr lang="en-US" sz="800"/>
            </a:p>
          </p:txBody>
        </p:sp>
      </p:grpSp>
      <p:grpSp>
        <p:nvGrpSpPr>
          <p:cNvPr id="27" name="Group 26">
            <a:extLst>
              <a:ext uri="{FF2B5EF4-FFF2-40B4-BE49-F238E27FC236}">
                <a16:creationId xmlns:a16="http://schemas.microsoft.com/office/drawing/2014/main" id="{24FB340F-30C1-CA9E-A865-D428741355F9}"/>
              </a:ext>
            </a:extLst>
          </p:cNvPr>
          <p:cNvGrpSpPr/>
          <p:nvPr/>
        </p:nvGrpSpPr>
        <p:grpSpPr>
          <a:xfrm>
            <a:off x="362745" y="4324334"/>
            <a:ext cx="3910588" cy="2269929"/>
            <a:chOff x="5528687" y="2250713"/>
            <a:chExt cx="4960384" cy="3044764"/>
          </a:xfrm>
        </p:grpSpPr>
        <p:pic>
          <p:nvPicPr>
            <p:cNvPr id="24" name="Picture 23">
              <a:extLst>
                <a:ext uri="{FF2B5EF4-FFF2-40B4-BE49-F238E27FC236}">
                  <a16:creationId xmlns:a16="http://schemas.microsoft.com/office/drawing/2014/main" id="{368B45EB-BB91-F4AD-2080-F579B099C95D}"/>
                </a:ext>
              </a:extLst>
            </p:cNvPr>
            <p:cNvPicPr>
              <a:picLocks noChangeAspect="1"/>
            </p:cNvPicPr>
            <p:nvPr/>
          </p:nvPicPr>
          <p:blipFill>
            <a:blip r:embed="rId10"/>
            <a:stretch>
              <a:fillRect/>
            </a:stretch>
          </p:blipFill>
          <p:spPr>
            <a:xfrm>
              <a:off x="5528687" y="2250713"/>
              <a:ext cx="4960384" cy="2661179"/>
            </a:xfrm>
            <a:prstGeom prst="rect">
              <a:avLst/>
            </a:prstGeom>
          </p:spPr>
        </p:pic>
        <p:sp>
          <p:nvSpPr>
            <p:cNvPr id="26" name="TextBox 25">
              <a:extLst>
                <a:ext uri="{FF2B5EF4-FFF2-40B4-BE49-F238E27FC236}">
                  <a16:creationId xmlns:a16="http://schemas.microsoft.com/office/drawing/2014/main" id="{94546046-8B4E-7245-37F1-A2C0A3AD1F9B}"/>
                </a:ext>
              </a:extLst>
            </p:cNvPr>
            <p:cNvSpPr txBox="1"/>
            <p:nvPr/>
          </p:nvSpPr>
          <p:spPr>
            <a:xfrm>
              <a:off x="5528687" y="4956923"/>
              <a:ext cx="4960384" cy="338554"/>
            </a:xfrm>
            <a:prstGeom prst="rect">
              <a:avLst/>
            </a:prstGeom>
            <a:solidFill>
              <a:schemeClr val="bg1"/>
            </a:solidFill>
          </p:spPr>
          <p:txBody>
            <a:bodyPr wrap="square">
              <a:spAutoFit/>
            </a:bodyPr>
            <a:lstStyle/>
            <a:p>
              <a:r>
                <a:rPr lang="en-US" sz="800"/>
                <a:t>https://www.repairerdrivennews.com/2023/10/12/car-finds-oems-suppliers-should-better-collaborate-on-climate-emissions-goals/</a:t>
              </a:r>
            </a:p>
          </p:txBody>
        </p:sp>
      </p:grpSp>
      <p:pic>
        <p:nvPicPr>
          <p:cNvPr id="4" name="Picture 3">
            <a:extLst>
              <a:ext uri="{FF2B5EF4-FFF2-40B4-BE49-F238E27FC236}">
                <a16:creationId xmlns:a16="http://schemas.microsoft.com/office/drawing/2014/main" id="{54D3B797-16EF-51B1-9428-E4BCF8C84B52}"/>
              </a:ext>
            </a:extLst>
          </p:cNvPr>
          <p:cNvPicPr>
            <a:picLocks noChangeAspect="1"/>
          </p:cNvPicPr>
          <p:nvPr/>
        </p:nvPicPr>
        <p:blipFill>
          <a:blip r:embed="rId11"/>
          <a:stretch>
            <a:fillRect/>
          </a:stretch>
        </p:blipFill>
        <p:spPr>
          <a:xfrm>
            <a:off x="4449180" y="4324334"/>
            <a:ext cx="3191187" cy="1786725"/>
          </a:xfrm>
          <a:prstGeom prst="rect">
            <a:avLst/>
          </a:prstGeom>
        </p:spPr>
      </p:pic>
      <p:sp>
        <p:nvSpPr>
          <p:cNvPr id="7" name="TextBox 6">
            <a:extLst>
              <a:ext uri="{FF2B5EF4-FFF2-40B4-BE49-F238E27FC236}">
                <a16:creationId xmlns:a16="http://schemas.microsoft.com/office/drawing/2014/main" id="{2EBA3216-70E3-63E8-9EAE-33B1B1C3A5F6}"/>
              </a:ext>
            </a:extLst>
          </p:cNvPr>
          <p:cNvSpPr txBox="1"/>
          <p:nvPr/>
        </p:nvSpPr>
        <p:spPr>
          <a:xfrm>
            <a:off x="4343400" y="6165487"/>
            <a:ext cx="3296967" cy="415498"/>
          </a:xfrm>
          <a:prstGeom prst="rect">
            <a:avLst/>
          </a:prstGeom>
          <a:noFill/>
        </p:spPr>
        <p:txBody>
          <a:bodyPr wrap="square">
            <a:spAutoFit/>
          </a:bodyPr>
          <a:lstStyle/>
          <a:p>
            <a:r>
              <a:rPr lang="en-US" sz="700">
                <a:hlinkClick r:id="rId12"/>
              </a:rPr>
              <a:t>Growing Collaboration of Global Automakers and Suppliers Driving Carbon Reporting and Reduction through Supply Chain - Suppliers Partnership for the Environment</a:t>
            </a:r>
            <a:endParaRPr lang="en-US" sz="700"/>
          </a:p>
        </p:txBody>
      </p:sp>
    </p:spTree>
    <p:extLst>
      <p:ext uri="{BB962C8B-B14F-4D97-AF65-F5344CB8AC3E}">
        <p14:creationId xmlns:p14="http://schemas.microsoft.com/office/powerpoint/2010/main" val="356347515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9394-A009-8FFC-6A4B-7BCBD1FF2BF6}"/>
              </a:ext>
            </a:extLst>
          </p:cNvPr>
          <p:cNvSpPr>
            <a:spLocks noGrp="1"/>
          </p:cNvSpPr>
          <p:nvPr>
            <p:ph type="title"/>
          </p:nvPr>
        </p:nvSpPr>
        <p:spPr/>
        <p:txBody>
          <a:bodyPr/>
          <a:lstStyle/>
          <a:p>
            <a:r>
              <a:rPr lang="en-US"/>
              <a:t>Honda’s Triple Zero 2050 Vision</a:t>
            </a:r>
          </a:p>
        </p:txBody>
      </p:sp>
      <p:pic>
        <p:nvPicPr>
          <p:cNvPr id="8" name="Picture 7">
            <a:extLst>
              <a:ext uri="{FF2B5EF4-FFF2-40B4-BE49-F238E27FC236}">
                <a16:creationId xmlns:a16="http://schemas.microsoft.com/office/drawing/2014/main" id="{547E0A2C-4EB8-1EA9-5547-BB14BBB6C5E8}"/>
              </a:ext>
            </a:extLst>
          </p:cNvPr>
          <p:cNvPicPr>
            <a:picLocks noChangeAspect="1"/>
          </p:cNvPicPr>
          <p:nvPr/>
        </p:nvPicPr>
        <p:blipFill>
          <a:blip r:embed="rId3"/>
          <a:stretch>
            <a:fillRect/>
          </a:stretch>
        </p:blipFill>
        <p:spPr>
          <a:xfrm>
            <a:off x="6690506" y="1959914"/>
            <a:ext cx="5171617" cy="3666445"/>
          </a:xfrm>
          <a:prstGeom prst="rect">
            <a:avLst/>
          </a:prstGeom>
        </p:spPr>
      </p:pic>
      <p:sp>
        <p:nvSpPr>
          <p:cNvPr id="11" name="TextBox 10">
            <a:extLst>
              <a:ext uri="{FF2B5EF4-FFF2-40B4-BE49-F238E27FC236}">
                <a16:creationId xmlns:a16="http://schemas.microsoft.com/office/drawing/2014/main" id="{B3011D2C-181E-17B2-B439-FD06226365A9}"/>
              </a:ext>
            </a:extLst>
          </p:cNvPr>
          <p:cNvSpPr txBox="1"/>
          <p:nvPr/>
        </p:nvSpPr>
        <p:spPr>
          <a:xfrm>
            <a:off x="746449" y="1459195"/>
            <a:ext cx="4755046" cy="4667881"/>
          </a:xfrm>
          <a:prstGeom prst="rect">
            <a:avLst/>
          </a:prstGeom>
          <a:noFill/>
        </p:spPr>
        <p:txBody>
          <a:bodyPr wrap="square" lIns="0" tIns="0" rIns="0" bIns="0" rtlCol="0">
            <a:spAutoFit/>
          </a:bodyPr>
          <a:lstStyle/>
          <a:p>
            <a:pPr algn="l">
              <a:spcAft>
                <a:spcPts val="600"/>
              </a:spcAft>
            </a:pPr>
            <a:r>
              <a:rPr lang="en-US" sz="1600"/>
              <a:t>Honda expects suppliers to align with its own carbon neutral goal for all operations that support Honda’s business lines. </a:t>
            </a:r>
          </a:p>
          <a:p>
            <a:pPr algn="l">
              <a:spcAft>
                <a:spcPts val="600"/>
              </a:spcAft>
            </a:pPr>
            <a:r>
              <a:rPr lang="en-US" sz="1600"/>
              <a:t>Suppliers are required to:</a:t>
            </a:r>
          </a:p>
          <a:p>
            <a:pPr marL="800100" lvl="1" indent="-342900">
              <a:lnSpc>
                <a:spcPct val="107000"/>
              </a:lnSpc>
              <a:spcAft>
                <a:spcPts val="600"/>
              </a:spcAft>
              <a:buFont typeface="Arial" panose="020B0604020202020204" pitchFamily="34" charset="0"/>
              <a:buChar char="•"/>
            </a:pPr>
            <a:r>
              <a:rPr lang="en-US" sz="1600" kern="100">
                <a:effectLst/>
                <a:latin typeface="Arial" panose="020B0604020202020204" pitchFamily="34" charset="0"/>
                <a:ea typeface="Aptos" panose="020B0004020202020204" pitchFamily="34" charset="0"/>
                <a:cs typeface="Arial" panose="020B0604020202020204" pitchFamily="34" charset="0"/>
              </a:rPr>
              <a:t>Set internal targets that meet or exceed Honda’s annual 5.7% (+) absolute CO</a:t>
            </a:r>
            <a:r>
              <a:rPr lang="en-US" sz="1600" kern="100" baseline="-25000">
                <a:effectLst/>
                <a:latin typeface="Arial" panose="020B0604020202020204" pitchFamily="34" charset="0"/>
                <a:ea typeface="Aptos" panose="020B0004020202020204" pitchFamily="34" charset="0"/>
                <a:cs typeface="Arial" panose="020B0604020202020204" pitchFamily="34" charset="0"/>
              </a:rPr>
              <a:t>2</a:t>
            </a:r>
            <a:r>
              <a:rPr lang="en-US" sz="1600" kern="100">
                <a:effectLst/>
                <a:latin typeface="Arial" panose="020B0604020202020204" pitchFamily="34" charset="0"/>
                <a:ea typeface="Aptos" panose="020B0004020202020204" pitchFamily="34" charset="0"/>
                <a:cs typeface="Arial" panose="020B0604020202020204" pitchFamily="34" charset="0"/>
              </a:rPr>
              <a:t>e reduction target from 2025 reporting year through 2035 (from a 2019 baseline)</a:t>
            </a:r>
            <a:endParaRPr lang="en-US" sz="1600" kern="100">
              <a:effectLst/>
              <a:latin typeface="Aptos" panose="020B0004020202020204" pitchFamily="34" charset="0"/>
              <a:ea typeface="Aptos" panose="020B0004020202020204" pitchFamily="34" charset="0"/>
              <a:cs typeface="Arial" panose="020B0604020202020204" pitchFamily="34" charset="0"/>
            </a:endParaRPr>
          </a:p>
          <a:p>
            <a:pPr marL="800100" lvl="1" indent="-342900">
              <a:lnSpc>
                <a:spcPct val="107000"/>
              </a:lnSpc>
              <a:spcAft>
                <a:spcPts val="600"/>
              </a:spcAft>
              <a:buFont typeface="Arial" panose="020B0604020202020204" pitchFamily="34" charset="0"/>
              <a:buChar char="•"/>
            </a:pPr>
            <a:r>
              <a:rPr lang="en-US" sz="1600" kern="100">
                <a:effectLst/>
                <a:latin typeface="Arial" panose="020B0604020202020204" pitchFamily="34" charset="0"/>
                <a:ea typeface="Aptos" panose="020B0004020202020204" pitchFamily="34" charset="0"/>
                <a:cs typeface="Arial" panose="020B0604020202020204" pitchFamily="34" charset="0"/>
              </a:rPr>
              <a:t>Set internal targets aligned with achieving carbon neutrality by 2050</a:t>
            </a:r>
          </a:p>
          <a:p>
            <a:pPr marL="800100" lvl="1" indent="-342900">
              <a:lnSpc>
                <a:spcPct val="107000"/>
              </a:lnSpc>
              <a:spcAft>
                <a:spcPts val="600"/>
              </a:spcAft>
              <a:buFont typeface="Arial" panose="020B0604020202020204" pitchFamily="34" charset="0"/>
              <a:buChar char="•"/>
            </a:pPr>
            <a:r>
              <a:rPr lang="en-US" sz="1600" kern="100">
                <a:effectLst/>
                <a:latin typeface="Arial" panose="020B0604020202020204" pitchFamily="34" charset="0"/>
                <a:ea typeface="Aptos" panose="020B0004020202020204" pitchFamily="34" charset="0"/>
                <a:cs typeface="Arial" panose="020B0604020202020204" pitchFamily="34" charset="0"/>
              </a:rPr>
              <a:t>Report emissions annually to M2030</a:t>
            </a:r>
          </a:p>
          <a:p>
            <a:pPr marL="800100" lvl="1" indent="-342900">
              <a:lnSpc>
                <a:spcPct val="107000"/>
              </a:lnSpc>
              <a:spcAft>
                <a:spcPts val="600"/>
              </a:spcAft>
              <a:buFont typeface="Arial" panose="020B0604020202020204" pitchFamily="34" charset="0"/>
              <a:buChar char="•"/>
            </a:pPr>
            <a:r>
              <a:rPr lang="en-US" sz="1600" kern="100">
                <a:latin typeface="Arial" panose="020B0604020202020204" pitchFamily="34" charset="0"/>
                <a:ea typeface="Aptos" panose="020B0004020202020204" pitchFamily="34" charset="0"/>
                <a:cs typeface="Arial" panose="020B0604020202020204" pitchFamily="34" charset="0"/>
              </a:rPr>
              <a:t>Identify decarbonization and renewable energy opportunities </a:t>
            </a:r>
          </a:p>
          <a:p>
            <a:pPr marL="800100" lvl="1" indent="-342900">
              <a:lnSpc>
                <a:spcPct val="107000"/>
              </a:lnSpc>
              <a:spcAft>
                <a:spcPts val="600"/>
              </a:spcAft>
              <a:buFont typeface="Arial" panose="020B0604020202020204" pitchFamily="34" charset="0"/>
              <a:buChar char="•"/>
            </a:pPr>
            <a:r>
              <a:rPr lang="en-US" sz="1600" kern="100">
                <a:effectLst/>
                <a:latin typeface="Arial" panose="020B0604020202020204" pitchFamily="34" charset="0"/>
                <a:ea typeface="Aptos" panose="020B0004020202020204" pitchFamily="34" charset="0"/>
                <a:cs typeface="Arial" panose="020B0604020202020204" pitchFamily="34" charset="0"/>
              </a:rPr>
              <a:t>Create and execute a roadmap to achieve emissions reduction targets</a:t>
            </a:r>
            <a:endParaRPr lang="en-US" sz="1600" kern="100">
              <a:effectLst/>
              <a:latin typeface="Aptos" panose="020B0004020202020204" pitchFamily="34" charset="0"/>
              <a:ea typeface="Aptos" panose="020B0004020202020204" pitchFamily="34" charset="0"/>
              <a:cs typeface="Arial" panose="020B0604020202020204" pitchFamily="34" charset="0"/>
            </a:endParaRPr>
          </a:p>
          <a:p>
            <a:pPr marL="742950" lvl="1" indent="-285750">
              <a:buFont typeface="Arial" panose="020B0604020202020204" pitchFamily="34" charset="0"/>
              <a:buChar char="•"/>
            </a:pPr>
            <a:endParaRPr lang="en-US" sz="1600"/>
          </a:p>
        </p:txBody>
      </p:sp>
    </p:spTree>
    <p:extLst>
      <p:ext uri="{BB962C8B-B14F-4D97-AF65-F5344CB8AC3E}">
        <p14:creationId xmlns:p14="http://schemas.microsoft.com/office/powerpoint/2010/main" val="1461367926"/>
      </p:ext>
    </p:extLst>
  </p:cSld>
  <p:clrMapOvr>
    <a:masterClrMapping/>
  </p:clrMapOvr>
</p:sld>
</file>

<file path=ppt/theme/theme1.xml><?xml version="1.0" encoding="utf-8"?>
<a:theme xmlns:a="http://schemas.openxmlformats.org/drawingml/2006/main" name="Brand Theme 01">
  <a:themeElements>
    <a:clrScheme name="Trio-Brand-Theme-01">
      <a:dk1>
        <a:srgbClr val="4D4D4D"/>
      </a:dk1>
      <a:lt1>
        <a:sysClr val="window" lastClr="FFFFFF"/>
      </a:lt1>
      <a:dk2>
        <a:srgbClr val="001C55"/>
      </a:dk2>
      <a:lt2>
        <a:srgbClr val="FFFFFF"/>
      </a:lt2>
      <a:accent1>
        <a:srgbClr val="7FB7BE"/>
      </a:accent1>
      <a:accent2>
        <a:srgbClr val="005F67"/>
      </a:accent2>
      <a:accent3>
        <a:srgbClr val="D9843B"/>
      </a:accent3>
      <a:accent4>
        <a:srgbClr val="5D683A"/>
      </a:accent4>
      <a:accent5>
        <a:srgbClr val="F78764"/>
      </a:accent5>
      <a:accent6>
        <a:srgbClr val="073B3A"/>
      </a:accent6>
      <a:hlink>
        <a:srgbClr val="001C55"/>
      </a:hlink>
      <a:folHlink>
        <a:srgbClr val="4D4D4D"/>
      </a:folHlink>
    </a:clrScheme>
    <a:fontScheme name="Tri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5" id="{61D08DC2-BCDB-4D9E-B0A3-BB79530E29B2}" vid="{2043843F-F9AF-416E-8BAB-96C1826B3020}"/>
    </a:ext>
  </a:extLst>
</a:theme>
</file>

<file path=ppt/theme/theme2.xml><?xml version="1.0" encoding="utf-8"?>
<a:theme xmlns:a="http://schemas.openxmlformats.org/drawingml/2006/main" name="Brand Theme 02- CHARTS + GRAPHS">
  <a:themeElements>
    <a:clrScheme name="Trio-Brand-Theme-02">
      <a:dk1>
        <a:srgbClr val="4D4D4D"/>
      </a:dk1>
      <a:lt1>
        <a:sysClr val="window" lastClr="FFFFFF"/>
      </a:lt1>
      <a:dk2>
        <a:srgbClr val="001C55"/>
      </a:dk2>
      <a:lt2>
        <a:srgbClr val="FFFFFF"/>
      </a:lt2>
      <a:accent1>
        <a:srgbClr val="001C55"/>
      </a:accent1>
      <a:accent2>
        <a:srgbClr val="A35EA1"/>
      </a:accent2>
      <a:accent3>
        <a:srgbClr val="FF9C54"/>
      </a:accent3>
      <a:accent4>
        <a:srgbClr val="1A9470"/>
      </a:accent4>
      <a:accent5>
        <a:srgbClr val="E8C46B"/>
      </a:accent5>
      <a:accent6>
        <a:srgbClr val="F25C54"/>
      </a:accent6>
      <a:hlink>
        <a:srgbClr val="001C55"/>
      </a:hlink>
      <a:folHlink>
        <a:srgbClr val="4D4D4D"/>
      </a:folHlink>
    </a:clrScheme>
    <a:fontScheme name="Tri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Light Green">
      <a:srgbClr val="94E5AB"/>
    </a:custClr>
    <a:custClr name="Bright Green">
      <a:srgbClr val="D6FF82"/>
    </a:custClr>
    <a:custClr name="Bright Blue">
      <a:srgbClr val="0057FF"/>
    </a:custClr>
    <a:custClr name="Turquoise">
      <a:srgbClr val="0FA3B0"/>
    </a:custClr>
    <a:custClr name="Burnt Orange">
      <a:srgbClr val="D9853C"/>
    </a:custClr>
    <a:custClr name="Forest Green">
      <a:srgbClr val="006068"/>
    </a:custClr>
    <a:custClr name="Pink">
      <a:srgbClr val="EEAECF"/>
    </a:custClr>
    <a:custClr name="Maroon">
      <a:srgbClr val="7D1538"/>
    </a:custClr>
    <a:custClr name="Grey Purple">
      <a:srgbClr val="7D84B2"/>
    </a:custClr>
    <a:custClr name="Green Blue">
      <a:srgbClr val="55DDE0"/>
    </a:custClr>
    <a:custClr name="Sunflower Yellow">
      <a:srgbClr val="FFD500"/>
    </a:custClr>
    <a:custClr name="Light Purple">
      <a:srgbClr val="DAE0F2"/>
    </a:custClr>
    <a:custClr name="Lavender">
      <a:srgbClr val="826AED"/>
    </a:custClr>
    <a:custClr name="Grey">
      <a:srgbClr val="8F857D"/>
    </a:custClr>
    <a:custClr name="Night Sky">
      <a:srgbClr val="485696"/>
    </a:custClr>
    <a:custClr name="Sea Green">
      <a:srgbClr val="50B795"/>
    </a:custClr>
    <a:custClr name="Light Peach">
      <a:srgbClr val="FFC798"/>
    </a:custClr>
    <a:custClr name="Sky Blue">
      <a:srgbClr val="B3EDFF"/>
    </a:custClr>
    <a:custClr name="Peacock Blue">
      <a:srgbClr val="008DD5"/>
    </a:custClr>
  </a:custClrLst>
  <a:extLst>
    <a:ext uri="{05A4C25C-085E-4340-85A3-A5531E510DB2}">
      <thm15:themeFamily xmlns:thm15="http://schemas.microsoft.com/office/thememl/2012/main" name="Presentation5" id="{61D08DC2-BCDB-4D9E-B0A3-BB79530E29B2}" vid="{C1B6E8AC-A5B7-46E5-AFF0-B17B94EB757F}"/>
    </a:ext>
  </a:extLst>
</a:theme>
</file>

<file path=ppt/theme/theme3.xml><?xml version="1.0" encoding="utf-8"?>
<a:theme xmlns:a="http://schemas.openxmlformats.org/drawingml/2006/main" name="12_EE2020: Bulleted Content Slides">
  <a:themeElements>
    <a:clrScheme name="EE20_091620">
      <a:dk1>
        <a:srgbClr val="5E636D"/>
      </a:dk1>
      <a:lt1>
        <a:srgbClr val="FFFFFF"/>
      </a:lt1>
      <a:dk2>
        <a:srgbClr val="282A2A"/>
      </a:dk2>
      <a:lt2>
        <a:srgbClr val="F6F6F6"/>
      </a:lt2>
      <a:accent1>
        <a:srgbClr val="F44B28"/>
      </a:accent1>
      <a:accent2>
        <a:srgbClr val="0A0059"/>
      </a:accent2>
      <a:accent3>
        <a:srgbClr val="9100DC"/>
      </a:accent3>
      <a:accent4>
        <a:srgbClr val="3BB363"/>
      </a:accent4>
      <a:accent5>
        <a:srgbClr val="0078FF"/>
      </a:accent5>
      <a:accent6>
        <a:srgbClr val="FFAA00"/>
      </a:accent6>
      <a:hlink>
        <a:srgbClr val="0078FF"/>
      </a:hlink>
      <a:folHlink>
        <a:srgbClr val="007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3921" cap="flat">
          <a:noFill/>
          <a:prstDash val="solid"/>
          <a:miter/>
        </a:ln>
      </a:spPr>
      <a:bodyPr rtlCol="0" anchor="ctr"/>
      <a:lstStyle>
        <a:defPPr algn="l">
          <a:defRPr dirty="0">
            <a:solidFill>
              <a:schemeClr val="accent1"/>
            </a:solidFill>
          </a:defRPr>
        </a:defPPr>
      </a:lstStyle>
    </a:spDef>
  </a:objectDefaults>
  <a:extraClrSchemeLst/>
  <a:custClrLst>
    <a:custClr name="Table Banding Grey">
      <a:srgbClr val="E7E7EA"/>
    </a:custClr>
    <a:custClr name="Lightest Grey">
      <a:srgbClr val="E2E2E2"/>
    </a:custClr>
  </a:custClrLst>
  <a:extLst>
    <a:ext uri="{05A4C25C-085E-4340-85A3-A5531E510DB2}">
      <thm15:themeFamily xmlns:thm15="http://schemas.microsoft.com/office/thememl/2012/main" name="Presentation2" id="{31ABDA25-926A-405E-B0C5-A5A071B1BC89}" vid="{81D4F2F6-1DA2-40BD-8D3D-3C7AE20758B8}"/>
    </a:ext>
  </a:extLst>
</a:theme>
</file>

<file path=ppt/theme/theme4.xml><?xml version="1.0" encoding="utf-8"?>
<a:theme xmlns:a="http://schemas.openxmlformats.org/drawingml/2006/main" name="1_Brand Theme 01">
  <a:themeElements>
    <a:clrScheme name="Trio-Brand-Theme-01">
      <a:dk1>
        <a:srgbClr val="4D4D4D"/>
      </a:dk1>
      <a:lt1>
        <a:sysClr val="window" lastClr="FFFFFF"/>
      </a:lt1>
      <a:dk2>
        <a:srgbClr val="001C55"/>
      </a:dk2>
      <a:lt2>
        <a:srgbClr val="FFFFFF"/>
      </a:lt2>
      <a:accent1>
        <a:srgbClr val="7FB7BE"/>
      </a:accent1>
      <a:accent2>
        <a:srgbClr val="005F67"/>
      </a:accent2>
      <a:accent3>
        <a:srgbClr val="D9843B"/>
      </a:accent3>
      <a:accent4>
        <a:srgbClr val="5D683A"/>
      </a:accent4>
      <a:accent5>
        <a:srgbClr val="F78764"/>
      </a:accent5>
      <a:accent6>
        <a:srgbClr val="073B3A"/>
      </a:accent6>
      <a:hlink>
        <a:srgbClr val="001C55"/>
      </a:hlink>
      <a:folHlink>
        <a:srgbClr val="4D4D4D"/>
      </a:folHlink>
    </a:clrScheme>
    <a:fontScheme name="Tri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38" id="{3F67D522-56E2-4CB9-BD08-BF096BC7C29D}" vid="{6F01E633-6E2D-4140-8D84-1E0453EF3A8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727708-0832-41FE-B614-3118C594B00B}">
  <we:reference id="wa200001396" version="3.2.2.0" store="en-US" storeType="OMEX"/>
  <we:alternateReferences>
    <we:reference id="WA200001396" version="3.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FDC2CF6AB0B42A4A1CCD0A8BCBAB3" ma:contentTypeVersion="28" ma:contentTypeDescription="Create a new document." ma:contentTypeScope="" ma:versionID="20166b63a34b4813ac751ea79a1c6994">
  <xsd:schema xmlns:xsd="http://www.w3.org/2001/XMLSchema" xmlns:xs="http://www.w3.org/2001/XMLSchema" xmlns:p="http://schemas.microsoft.com/office/2006/metadata/properties" xmlns:ns2="7cde8fb9-1ccc-48e9-907d-f35875e5b5f4" xmlns:ns3="2832d51a-091f-4a23-adbd-6670763a6b98" targetNamespace="http://schemas.microsoft.com/office/2006/metadata/properties" ma:root="true" ma:fieldsID="eb66eaaef0def3e5205371882150e92c" ns2:_="" ns3:_="">
    <xsd:import namespace="7cde8fb9-1ccc-48e9-907d-f35875e5b5f4"/>
    <xsd:import namespace="2832d51a-091f-4a23-adbd-6670763a6b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element ref="ns2:EngagementStage" minOccurs="0"/>
                <xsd:element ref="ns2:Date" minOccurs="0"/>
                <xsd:element ref="ns2:ConceptualDesign_x0025_" minOccurs="0"/>
                <xsd:element ref="ns2:Client" minOccurs="0"/>
                <xsd:element ref="ns2:Subcontractor" minOccurs="0"/>
                <xsd:element ref="ns2:DocumentType" minOccurs="0"/>
                <xsd:element ref="ns2:Link"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de8fb9-1ccc-48e9-907d-f35875e5b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a8fba47-eb6c-434b-84f7-1a3e4f908bb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EngagementStage" ma:index="24" nillable="true" ma:displayName="Engagement Stage" ma:format="Dropdown" ma:internalName="EngagementStage">
      <xsd:simpleType>
        <xsd:restriction base="dms:Choice">
          <xsd:enumeration value="Education &amp; Advisory"/>
          <xsd:enumeration value="Implementation"/>
          <xsd:enumeration value="Complete"/>
        </xsd:restriction>
      </xsd:simpleType>
    </xsd:element>
    <xsd:element name="Date" ma:index="25" nillable="true" ma:displayName="Date" ma:format="DateOnly" ma:internalName="Date">
      <xsd:simpleType>
        <xsd:restriction base="dms:DateTime"/>
      </xsd:simpleType>
    </xsd:element>
    <xsd:element name="ConceptualDesign_x0025_" ma:index="26" nillable="true" ma:displayName="Conceptual Design %" ma:format="Dropdown" ma:internalName="ConceptualDesign_x0025_">
      <xsd:simpleType>
        <xsd:restriction base="dms:Choice">
          <xsd:enumeration value="CD10"/>
          <xsd:enumeration value="CD30"/>
          <xsd:enumeration value="CD60/90"/>
          <xsd:enumeration value="Template"/>
        </xsd:restriction>
      </xsd:simpleType>
    </xsd:element>
    <xsd:element name="Client" ma:index="27" nillable="true" ma:displayName="Client" ma:format="Dropdown" ma:internalName="Client">
      <xsd:simpleType>
        <xsd:restriction base="dms:Choice">
          <xsd:enumeration value="Prologis"/>
          <xsd:enumeration value="VTRL"/>
          <xsd:enumeration value="Sysco"/>
        </xsd:restriction>
      </xsd:simpleType>
    </xsd:element>
    <xsd:element name="Subcontractor" ma:index="28" nillable="true" ma:displayName="Subcontractor" ma:format="Dropdown" ma:indexed="true" ma:internalName="Subcontractor">
      <xsd:simpleType>
        <xsd:restriction base="dms:Choice">
          <xsd:enumeration value="BC&amp;F"/>
          <xsd:enumeration value="C2"/>
        </xsd:restriction>
      </xsd:simpleType>
    </xsd:element>
    <xsd:element name="DocumentType" ma:index="29" nillable="true" ma:displayName="Document Type" ma:format="Dropdown" ma:internalName="DocumentType">
      <xsd:simpleType>
        <xsd:restriction base="dms:Choice">
          <xsd:enumeration value="Purchase Order"/>
          <xsd:enumeration value="Proposal"/>
          <xsd:enumeration value="Work Order"/>
        </xsd:restriction>
      </xsd:simpleType>
    </xsd:element>
    <xsd:element name="Link" ma:index="30" nillable="true" ma:displayName="Link" ma:description="{SiteUrl}/Sharepoint Creation Test.docx"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32d51a-091f-4a23-adbd-6670763a6b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d025a7-582d-4a10-b940-d7d83f76e43a}" ma:internalName="TaxCatchAll" ma:showField="CatchAllData" ma:web="2832d51a-091f-4a23-adbd-6670763a6b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de8fb9-1ccc-48e9-907d-f35875e5b5f4">
      <Terms xmlns="http://schemas.microsoft.com/office/infopath/2007/PartnerControls"/>
    </lcf76f155ced4ddcb4097134ff3c332f>
    <TaxCatchAll xmlns="2832d51a-091f-4a23-adbd-6670763a6b98"/>
    <Date xmlns="7cde8fb9-1ccc-48e9-907d-f35875e5b5f4" xsi:nil="true"/>
    <Client xmlns="7cde8fb9-1ccc-48e9-907d-f35875e5b5f4" xsi:nil="true"/>
    <EngagementStage xmlns="7cde8fb9-1ccc-48e9-907d-f35875e5b5f4" xsi:nil="true"/>
    <Link xmlns="7cde8fb9-1ccc-48e9-907d-f35875e5b5f4">
      <Url xsi:nil="true"/>
      <Description xsi:nil="true"/>
    </Link>
    <ConceptualDesign_x0025_ xmlns="7cde8fb9-1ccc-48e9-907d-f35875e5b5f4" xsi:nil="true"/>
    <DocumentType xmlns="7cde8fb9-1ccc-48e9-907d-f35875e5b5f4" xsi:nil="true"/>
    <Subcontractor xmlns="7cde8fb9-1ccc-48e9-907d-f35875e5b5f4" xsi:nil="true"/>
  </documentManagement>
</p:properties>
</file>

<file path=customXml/itemProps1.xml><?xml version="1.0" encoding="utf-8"?>
<ds:datastoreItem xmlns:ds="http://schemas.openxmlformats.org/officeDocument/2006/customXml" ds:itemID="{8E2608A8-5B40-4677-BFE6-D2FABA67CAD5}">
  <ds:schemaRefs>
    <ds:schemaRef ds:uri="http://schemas.microsoft.com/sharepoint/v3/contenttype/forms"/>
  </ds:schemaRefs>
</ds:datastoreItem>
</file>

<file path=customXml/itemProps2.xml><?xml version="1.0" encoding="utf-8"?>
<ds:datastoreItem xmlns:ds="http://schemas.openxmlformats.org/officeDocument/2006/customXml" ds:itemID="{C6B7BD27-315E-4511-B6A4-E8AA8D094EE5}">
  <ds:schemaRefs>
    <ds:schemaRef ds:uri="2832d51a-091f-4a23-adbd-6670763a6b98"/>
    <ds:schemaRef ds:uri="7cde8fb9-1ccc-48e9-907d-f35875e5b5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A09026-4A9A-4E98-9031-4194C077DB95}">
  <ds:schemaRefs>
    <ds:schemaRef ds:uri="http://schemas.microsoft.com/office/2006/metadata/properties"/>
    <ds:schemaRef ds:uri="http://purl.org/dc/dcmitype/"/>
    <ds:schemaRef ds:uri="2832d51a-091f-4a23-adbd-6670763a6b98"/>
    <ds:schemaRef ds:uri="http://schemas.openxmlformats.org/package/2006/metadata/core-properties"/>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7cde8fb9-1ccc-48e9-907d-f35875e5b5f4"/>
  </ds:schemaRefs>
</ds:datastoreItem>
</file>

<file path=docProps/app.xml><?xml version="1.0" encoding="utf-8"?>
<Properties xmlns="http://schemas.openxmlformats.org/officeDocument/2006/extended-properties" xmlns:vt="http://schemas.openxmlformats.org/officeDocument/2006/docPropsVTypes">
  <Template>Trio-Master-PowerPoint-Template-2024</Template>
  <TotalTime>1</TotalTime>
  <Words>1830</Words>
  <Application>Microsoft Office PowerPoint</Application>
  <PresentationFormat>Widescreen</PresentationFormat>
  <Paragraphs>210</Paragraphs>
  <Slides>24</Slides>
  <Notes>15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Aptos</vt:lpstr>
      <vt:lpstr>Aptos Display</vt:lpstr>
      <vt:lpstr>Arial</vt:lpstr>
      <vt:lpstr>Arial Narrow</vt:lpstr>
      <vt:lpstr>Calibri</vt:lpstr>
      <vt:lpstr>Public Sans</vt:lpstr>
      <vt:lpstr>Suisse Int'l</vt:lpstr>
      <vt:lpstr>Wingdings</vt:lpstr>
      <vt:lpstr>Brand Theme 01</vt:lpstr>
      <vt:lpstr>Brand Theme 02- CHARTS + GRAPHS</vt:lpstr>
      <vt:lpstr>12_EE2020: Bulleted Content Slides</vt:lpstr>
      <vt:lpstr>1_Brand Theme 01</vt:lpstr>
      <vt:lpstr>office theme</vt:lpstr>
      <vt:lpstr>Decarbonization Target and Pathway Recommendation </vt:lpstr>
      <vt:lpstr>Agenda</vt:lpstr>
      <vt:lpstr>Executive Summary</vt:lpstr>
      <vt:lpstr>Executive summary</vt:lpstr>
      <vt:lpstr>Objectives</vt:lpstr>
      <vt:lpstr>Team</vt:lpstr>
      <vt:lpstr>Business benefits of setting a decarbonization target</vt:lpstr>
      <vt:lpstr>Automotive industry aligning on decarbonizing the supply chain</vt:lpstr>
      <vt:lpstr>Honda’s Triple Zero 2050 Vision</vt:lpstr>
      <vt:lpstr>PowerPoint Presentation</vt:lpstr>
      <vt:lpstr>How setting a decarbonization target strengthens [business]</vt:lpstr>
      <vt:lpstr>Target-setting roadmap</vt:lpstr>
      <vt:lpstr>Our roadmap to recommending [Company]’s decarbonization target</vt:lpstr>
      <vt:lpstr>Decarbonization pathway</vt:lpstr>
      <vt:lpstr>Decarbonization Pathway</vt:lpstr>
      <vt:lpstr>2035 Near-term Decarbonization Financial Implications</vt:lpstr>
      <vt:lpstr>2050 Long-term Decarbonization Financial Implications</vt:lpstr>
      <vt:lpstr>Recommendation and next steps</vt:lpstr>
      <vt:lpstr>Recommendation and next steps</vt:lpstr>
      <vt:lpstr>Looking ahead</vt:lpstr>
      <vt:lpstr>Questions?</vt:lpstr>
      <vt:lpstr>Thank you</vt:lpstr>
      <vt:lpstr>Appendix</vt:lpstr>
      <vt:lpstr>Decarbonization pathway percentages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28pt two lines max</dc:title>
  <dc:creator>Erin Williamson</dc:creator>
  <cp:lastModifiedBy>Grace Hollyer</cp:lastModifiedBy>
  <cp:revision>3</cp:revision>
  <dcterms:created xsi:type="dcterms:W3CDTF">2024-04-25T18:38:50Z</dcterms:created>
  <dcterms:modified xsi:type="dcterms:W3CDTF">2024-07-30T15:43:42Z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0x010100CC9FDC2CF6AB0B42A4A1CCD0A8BCBAB3</vt:lpwstr>
  </property>
  <property fmtid="{D5CDD505-2E9C-101B-9397-08002B2CF9AE}" pid="3" name="MediaServiceImageTags">
    <vt:lpwstr/>
  </property>
</Properties>
</file>